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4"/>
  </p:sldMasterIdLst>
  <p:notesMasterIdLst>
    <p:notesMasterId r:id="rId30"/>
  </p:notesMasterIdLst>
  <p:handoutMasterIdLst>
    <p:handoutMasterId r:id="rId31"/>
  </p:handoutMasterIdLst>
  <p:sldIdLst>
    <p:sldId id="736" r:id="rId5"/>
    <p:sldId id="737" r:id="rId6"/>
    <p:sldId id="358" r:id="rId7"/>
    <p:sldId id="631" r:id="rId8"/>
    <p:sldId id="360" r:id="rId9"/>
    <p:sldId id="740" r:id="rId10"/>
    <p:sldId id="496" r:id="rId11"/>
    <p:sldId id="739" r:id="rId12"/>
    <p:sldId id="682" r:id="rId13"/>
    <p:sldId id="743" r:id="rId14"/>
    <p:sldId id="730" r:id="rId15"/>
    <p:sldId id="738" r:id="rId16"/>
    <p:sldId id="499" r:id="rId17"/>
    <p:sldId id="741" r:id="rId18"/>
    <p:sldId id="510" r:id="rId19"/>
    <p:sldId id="506" r:id="rId20"/>
    <p:sldId id="490" r:id="rId21"/>
    <p:sldId id="732" r:id="rId22"/>
    <p:sldId id="476" r:id="rId23"/>
    <p:sldId id="734" r:id="rId24"/>
    <p:sldId id="733" r:id="rId25"/>
    <p:sldId id="735" r:id="rId26"/>
    <p:sldId id="507" r:id="rId27"/>
    <p:sldId id="493" r:id="rId28"/>
    <p:sldId id="742" r:id="rId29"/>
  </p:sldIdLst>
  <p:sldSz cx="9144000" cy="5715000" type="screen16x10"/>
  <p:notesSz cx="6858000" cy="9144000"/>
  <p:embeddedFontLst>
    <p:embeddedFont>
      <p:font typeface="Calibri" panose="020F0502020204030204" pitchFamily="34" charset="0"/>
      <p:regular r:id="rId32"/>
      <p:bold r:id="rId33"/>
      <p:italic r:id="rId34"/>
      <p:boldItalic r:id="rId35"/>
    </p:embeddedFont>
    <p:embeddedFont>
      <p:font typeface="Source Sans Pro" panose="020B0503030403020204" pitchFamily="34" charset="0"/>
      <p:regular r:id="rId36"/>
      <p:bold r:id="rId37"/>
      <p:italic r:id="rId38"/>
      <p:boldItalic r:id="rId39"/>
    </p:embeddedFont>
    <p:embeddedFont>
      <p:font typeface="Source Sans Pro Semibold" panose="020B0603030403020204" pitchFamily="34" charset="0"/>
      <p:bold r:id="rId40"/>
      <p:boldItalic r:id="rId41"/>
    </p:embeddedFont>
    <p:embeddedFont>
      <p:font typeface="Source Serif Pro" panose="02040603050405020204" pitchFamily="18" charset="0"/>
      <p:regular r:id="rId42"/>
      <p:bold r:id="rId43"/>
    </p:embeddedFont>
  </p:embeddedFontLst>
  <p:defaultTextStyle>
    <a:defPPr>
      <a:defRPr lang="de-DE"/>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1371AFA6-2CB8-4AA9-A321-140A4CEAE86E}">
          <p14:sldIdLst>
            <p14:sldId id="736"/>
            <p14:sldId id="737"/>
            <p14:sldId id="358"/>
            <p14:sldId id="631"/>
            <p14:sldId id="360"/>
            <p14:sldId id="740"/>
            <p14:sldId id="496"/>
            <p14:sldId id="739"/>
            <p14:sldId id="682"/>
            <p14:sldId id="743"/>
            <p14:sldId id="730"/>
            <p14:sldId id="738"/>
            <p14:sldId id="499"/>
            <p14:sldId id="741"/>
            <p14:sldId id="510"/>
            <p14:sldId id="506"/>
            <p14:sldId id="490"/>
            <p14:sldId id="732"/>
            <p14:sldId id="476"/>
            <p14:sldId id="734"/>
            <p14:sldId id="733"/>
            <p14:sldId id="735"/>
            <p14:sldId id="507"/>
            <p14:sldId id="493"/>
            <p14:sldId id="742"/>
          </p14:sldIdLst>
        </p14:section>
      </p14:sectionLst>
    </p:ext>
    <p:ext uri="{EFAFB233-063F-42B5-8137-9DF3F51BA10A}">
      <p15:sldGuideLst xmlns:p15="http://schemas.microsoft.com/office/powerpoint/2012/main">
        <p15:guide id="1" orient="horz" pos="893" userDrawn="1">
          <p15:clr>
            <a:srgbClr val="A4A3A4"/>
          </p15:clr>
        </p15:guide>
        <p15:guide id="2" pos="521" userDrawn="1">
          <p15:clr>
            <a:srgbClr val="A4A3A4"/>
          </p15:clr>
        </p15:guide>
        <p15:guide id="3" orient="horz" pos="211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E5AA46-BC19-A56E-7411-24CBC835B220}" name="Strack, Petra" initials="SP" userId="S::Petra.Strack@cbm.org::968ca2a2-268f-4aa3-810e-efa386eab854" providerId="AD"/>
  <p188:author id="{38A12F4D-00AF-C88C-255D-4AB839ACB906}" name="Bui Thanh, Le" initials="BL" userId="S::thanhle.bui@cbm.org::060917cf-bd8e-4693-ba13-8a4ee3b190e3" providerId="AD"/>
  <p188:author id="{7AA2FF69-8234-50E3-C77F-9DBF739D9F01}" name="Silva, Margarida" initials="SM" userId="S::margarida.silva@cbm.org::90c70757-dd91-4078-a58e-38b8f64aeea1" providerId="AD"/>
  <p188:author id="{A1C810F0-7EA4-6F1D-DFAA-CC56DA3CE8CC}" name="Garbe, Christian" initials="GC" userId="S::Christian.Garbe@cbm.org::c37ddc45-9c97-4313-b90e-0a082b140fd3" providerId="AD"/>
  <p188:author id="{90CED5F4-9FB4-C385-D1D7-F182B0E1603A}" name="Ott, Karin" initials="OK" userId="S::karin.ott@cbm.org::27a0a14b-4567-48da-9d90-f273e7c3a5a8" providerId="AD"/>
  <p188:author id="{084BC3FB-2F2F-CDBB-BF12-CCD8B61A2930}" name="Garbe, Christian" initials="GC" userId="S::christian.garbe@cbm.org::c37ddc45-9c97-4313-b90e-0a082b140fd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napp, Svenja" initials="KS [2]" lastIdx="31" clrIdx="0">
    <p:extLst>
      <p:ext uri="{19B8F6BF-5375-455C-9EA6-DF929625EA0E}">
        <p15:presenceInfo xmlns:p15="http://schemas.microsoft.com/office/powerpoint/2012/main" userId="S::svenja.knapp@cbm.de::18b2e5c6-2d7e-4e05-9cee-77b248fa26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FFCCCC"/>
    <a:srgbClr val="C4141B"/>
    <a:srgbClr val="716951"/>
    <a:srgbClr val="FFC20C"/>
    <a:srgbClr val="B09C78"/>
    <a:srgbClr val="8C5BA5"/>
    <a:srgbClr val="719BD1"/>
    <a:srgbClr val="F39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0C158-E678-4F52-BCF6-7D25726C9D31}" v="24" dt="2023-06-16T07:25:10.633"/>
    <p1510:client id="{DCD4E14D-433A-1379-035B-76F2A36BD30A}" v="9" dt="2023-06-15T13:36:35.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900" y="96"/>
      </p:cViewPr>
      <p:guideLst>
        <p:guide orient="horz" pos="893"/>
        <p:guide pos="521"/>
        <p:guide orient="horz" pos="211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a, Margarida" userId="S::margarida.silva@cbm.org::90c70757-dd91-4078-a58e-38b8f64aeea1" providerId="AD" clId="Web-{DCD4E14D-433A-1379-035B-76F2A36BD30A}"/>
    <pc:docChg chg="modSld">
      <pc:chgData name="Silva, Margarida" userId="S::margarida.silva@cbm.org::90c70757-dd91-4078-a58e-38b8f64aeea1" providerId="AD" clId="Web-{DCD4E14D-433A-1379-035B-76F2A36BD30A}" dt="2023-06-15T13:36:35.625" v="9" actId="20577"/>
      <pc:docMkLst>
        <pc:docMk/>
      </pc:docMkLst>
      <pc:sldChg chg="modSp">
        <pc:chgData name="Silva, Margarida" userId="S::margarida.silva@cbm.org::90c70757-dd91-4078-a58e-38b8f64aeea1" providerId="AD" clId="Web-{DCD4E14D-433A-1379-035B-76F2A36BD30A}" dt="2023-06-15T13:36:35.625" v="9" actId="20577"/>
        <pc:sldMkLst>
          <pc:docMk/>
          <pc:sldMk cId="363463707" sldId="493"/>
        </pc:sldMkLst>
        <pc:spChg chg="mod">
          <ac:chgData name="Silva, Margarida" userId="S::margarida.silva@cbm.org::90c70757-dd91-4078-a58e-38b8f64aeea1" providerId="AD" clId="Web-{DCD4E14D-433A-1379-035B-76F2A36BD30A}" dt="2023-06-15T13:36:35.625" v="9" actId="20577"/>
          <ac:spMkLst>
            <pc:docMk/>
            <pc:sldMk cId="363463707" sldId="493"/>
            <ac:spMk id="2" creationId="{00000000-0000-0000-0000-000000000000}"/>
          </ac:spMkLst>
        </pc:spChg>
      </pc:sldChg>
    </pc:docChg>
  </pc:docChgLst>
  <pc:docChgLst>
    <pc:chgData name="Garbe, Christian" userId="S::christian.garbe@cbm.org::c37ddc45-9c97-4313-b90e-0a082b140fd3" providerId="AD" clId="Web-{A756E285-8C2F-290A-49B6-2B61A649FB3B}"/>
    <pc:docChg chg="mod modSld sldOrd">
      <pc:chgData name="Garbe, Christian" userId="S::christian.garbe@cbm.org::c37ddc45-9c97-4313-b90e-0a082b140fd3" providerId="AD" clId="Web-{A756E285-8C2F-290A-49B6-2B61A649FB3B}" dt="2023-05-23T14:00:19.366" v="60" actId="20577"/>
      <pc:docMkLst>
        <pc:docMk/>
      </pc:docMkLst>
      <pc:sldChg chg="modSp ord addCm modCm">
        <pc:chgData name="Garbe, Christian" userId="S::christian.garbe@cbm.org::c37ddc45-9c97-4313-b90e-0a082b140fd3" providerId="AD" clId="Web-{A756E285-8C2F-290A-49B6-2B61A649FB3B}" dt="2023-05-23T14:00:19.366" v="60" actId="20577"/>
        <pc:sldMkLst>
          <pc:docMk/>
          <pc:sldMk cId="617631625" sldId="730"/>
        </pc:sldMkLst>
        <pc:spChg chg="mod">
          <ac:chgData name="Garbe, Christian" userId="S::christian.garbe@cbm.org::c37ddc45-9c97-4313-b90e-0a082b140fd3" providerId="AD" clId="Web-{A756E285-8C2F-290A-49B6-2B61A649FB3B}" dt="2023-05-23T14:00:19.366" v="60" actId="20577"/>
          <ac:spMkLst>
            <pc:docMk/>
            <pc:sldMk cId="617631625" sldId="730"/>
            <ac:spMk id="3" creationId="{058A5AA1-CE3D-E782-1E99-4244A3A932F9}"/>
          </ac:spMkLst>
        </pc:spChg>
        <pc:extLst>
          <p:ext xmlns:p="http://schemas.openxmlformats.org/presentationml/2006/main" uri="{D6D511B9-2390-475A-947B-AFAB55BFBCF1}">
            <pc226:cmChg xmlns:pc226="http://schemas.microsoft.com/office/powerpoint/2022/06/main/command" chg="add mod">
              <pc226:chgData name="Garbe, Christian" userId="S::christian.garbe@cbm.org::c37ddc45-9c97-4313-b90e-0a082b140fd3" providerId="AD" clId="Web-{A756E285-8C2F-290A-49B6-2B61A649FB3B}" dt="2023-05-23T14:00:19.366" v="60" actId="20577"/>
              <pc2:cmMkLst xmlns:pc2="http://schemas.microsoft.com/office/powerpoint/2019/9/main/command">
                <pc:docMk/>
                <pc:sldMk cId="617631625" sldId="730"/>
                <pc2:cmMk id="{29E85714-A788-4CA4-A8C1-6EA85C82728E}"/>
              </pc2:cmMkLst>
            </pc226:cmChg>
          </p:ext>
        </pc:extLst>
      </pc:sldChg>
    </pc:docChg>
  </pc:docChgLst>
  <pc:docChgLst>
    <pc:chgData name="Garbe, Christian" userId="S::christian.garbe@cbm.org::c37ddc45-9c97-4313-b90e-0a082b140fd3" providerId="AD" clId="Web-{74B5EA2D-AC40-3488-D6DB-F1EA719076B6}"/>
    <pc:docChg chg="modSld">
      <pc:chgData name="Garbe, Christian" userId="S::christian.garbe@cbm.org::c37ddc45-9c97-4313-b90e-0a082b140fd3" providerId="AD" clId="Web-{74B5EA2D-AC40-3488-D6DB-F1EA719076B6}" dt="2023-05-17T12:14:51.230" v="117" actId="20577"/>
      <pc:docMkLst>
        <pc:docMk/>
      </pc:docMkLst>
      <pc:sldChg chg="modSp">
        <pc:chgData name="Garbe, Christian" userId="S::christian.garbe@cbm.org::c37ddc45-9c97-4313-b90e-0a082b140fd3" providerId="AD" clId="Web-{74B5EA2D-AC40-3488-D6DB-F1EA719076B6}" dt="2023-05-17T12:14:51.230" v="117" actId="20577"/>
        <pc:sldMkLst>
          <pc:docMk/>
          <pc:sldMk cId="2535950999" sldId="732"/>
        </pc:sldMkLst>
        <pc:spChg chg="mod">
          <ac:chgData name="Garbe, Christian" userId="S::christian.garbe@cbm.org::c37ddc45-9c97-4313-b90e-0a082b140fd3" providerId="AD" clId="Web-{74B5EA2D-AC40-3488-D6DB-F1EA719076B6}" dt="2023-05-17T12:14:51.230" v="117" actId="20577"/>
          <ac:spMkLst>
            <pc:docMk/>
            <pc:sldMk cId="2535950999" sldId="732"/>
            <ac:spMk id="3" creationId="{56C19DDE-F881-8366-E791-ABC054EFC587}"/>
          </ac:spMkLst>
        </pc:spChg>
      </pc:sldChg>
    </pc:docChg>
  </pc:docChgLst>
  <pc:docChgLst>
    <pc:chgData name="Silva, Margarida" userId="S::margarida.silva@cbm.org::90c70757-dd91-4078-a58e-38b8f64aeea1" providerId="AD" clId="Web-{FB1A325C-8BC8-08B6-2147-DCB04E07A03B}"/>
    <pc:docChg chg="modSld">
      <pc:chgData name="Silva, Margarida" userId="S::margarida.silva@cbm.org::90c70757-dd91-4078-a58e-38b8f64aeea1" providerId="AD" clId="Web-{FB1A325C-8BC8-08B6-2147-DCB04E07A03B}" dt="2023-05-22T06:18:19.503" v="6" actId="20577"/>
      <pc:docMkLst>
        <pc:docMk/>
      </pc:docMkLst>
      <pc:sldChg chg="modSp">
        <pc:chgData name="Silva, Margarida" userId="S::margarida.silva@cbm.org::90c70757-dd91-4078-a58e-38b8f64aeea1" providerId="AD" clId="Web-{FB1A325C-8BC8-08B6-2147-DCB04E07A03B}" dt="2023-05-22T06:18:19.503" v="6" actId="20577"/>
        <pc:sldMkLst>
          <pc:docMk/>
          <pc:sldMk cId="2876637230" sldId="476"/>
        </pc:sldMkLst>
        <pc:spChg chg="mod">
          <ac:chgData name="Silva, Margarida" userId="S::margarida.silva@cbm.org::90c70757-dd91-4078-a58e-38b8f64aeea1" providerId="AD" clId="Web-{FB1A325C-8BC8-08B6-2147-DCB04E07A03B}" dt="2023-05-22T06:18:19.503" v="6" actId="20577"/>
          <ac:spMkLst>
            <pc:docMk/>
            <pc:sldMk cId="2876637230" sldId="476"/>
            <ac:spMk id="3" creationId="{4FE71F0D-BCB8-4E81-9FD5-5CDE43B828D9}"/>
          </ac:spMkLst>
        </pc:spChg>
      </pc:sldChg>
    </pc:docChg>
  </pc:docChgLst>
  <pc:docChgLst>
    <pc:chgData name="Silva, Margarida" userId="90c70757-dd91-4078-a58e-38b8f64aeea1" providerId="ADAL" clId="{2DD0C158-E678-4F52-BCF6-7D25726C9D31}"/>
    <pc:docChg chg="undo custSel addSld delSld modSld modSection">
      <pc:chgData name="Silva, Margarida" userId="90c70757-dd91-4078-a58e-38b8f64aeea1" providerId="ADAL" clId="{2DD0C158-E678-4F52-BCF6-7D25726C9D31}" dt="2023-06-16T07:29:35.006" v="425" actId="255"/>
      <pc:docMkLst>
        <pc:docMk/>
      </pc:docMkLst>
      <pc:sldChg chg="modSp mod">
        <pc:chgData name="Silva, Margarida" userId="90c70757-dd91-4078-a58e-38b8f64aeea1" providerId="ADAL" clId="{2DD0C158-E678-4F52-BCF6-7D25726C9D31}" dt="2023-06-16T07:29:35.006" v="425" actId="255"/>
        <pc:sldMkLst>
          <pc:docMk/>
          <pc:sldMk cId="848512569" sldId="358"/>
        </pc:sldMkLst>
        <pc:spChg chg="mod">
          <ac:chgData name="Silva, Margarida" userId="90c70757-dd91-4078-a58e-38b8f64aeea1" providerId="ADAL" clId="{2DD0C158-E678-4F52-BCF6-7D25726C9D31}" dt="2023-06-16T07:29:35.006" v="425" actId="255"/>
          <ac:spMkLst>
            <pc:docMk/>
            <pc:sldMk cId="848512569" sldId="358"/>
            <ac:spMk id="3" creationId="{FBD2D9C9-4C9F-4B3A-841D-681AEB0134D5}"/>
          </ac:spMkLst>
        </pc:spChg>
      </pc:sldChg>
      <pc:sldChg chg="modSp mod">
        <pc:chgData name="Silva, Margarida" userId="90c70757-dd91-4078-a58e-38b8f64aeea1" providerId="ADAL" clId="{2DD0C158-E678-4F52-BCF6-7D25726C9D31}" dt="2023-05-22T06:19:02.708" v="11" actId="113"/>
        <pc:sldMkLst>
          <pc:docMk/>
          <pc:sldMk cId="2876637230" sldId="476"/>
        </pc:sldMkLst>
        <pc:spChg chg="mod">
          <ac:chgData name="Silva, Margarida" userId="90c70757-dd91-4078-a58e-38b8f64aeea1" providerId="ADAL" clId="{2DD0C158-E678-4F52-BCF6-7D25726C9D31}" dt="2023-05-22T06:19:02.708" v="11" actId="113"/>
          <ac:spMkLst>
            <pc:docMk/>
            <pc:sldMk cId="2876637230" sldId="476"/>
            <ac:spMk id="3" creationId="{4FE71F0D-BCB8-4E81-9FD5-5CDE43B828D9}"/>
          </ac:spMkLst>
        </pc:spChg>
      </pc:sldChg>
      <pc:sldChg chg="modSp mod">
        <pc:chgData name="Silva, Margarida" userId="90c70757-dd91-4078-a58e-38b8f64aeea1" providerId="ADAL" clId="{2DD0C158-E678-4F52-BCF6-7D25726C9D31}" dt="2023-06-16T07:27:45.580" v="411" actId="1076"/>
        <pc:sldMkLst>
          <pc:docMk/>
          <pc:sldMk cId="3603782760" sldId="490"/>
        </pc:sldMkLst>
        <pc:spChg chg="mod">
          <ac:chgData name="Silva, Margarida" userId="90c70757-dd91-4078-a58e-38b8f64aeea1" providerId="ADAL" clId="{2DD0C158-E678-4F52-BCF6-7D25726C9D31}" dt="2023-06-16T07:27:16.166" v="405" actId="255"/>
          <ac:spMkLst>
            <pc:docMk/>
            <pc:sldMk cId="3603782760" sldId="490"/>
            <ac:spMk id="3" creationId="{413A7E68-F37F-466A-9138-19389BA01B71}"/>
          </ac:spMkLst>
        </pc:spChg>
        <pc:spChg chg="mod ord">
          <ac:chgData name="Silva, Margarida" userId="90c70757-dd91-4078-a58e-38b8f64aeea1" providerId="ADAL" clId="{2DD0C158-E678-4F52-BCF6-7D25726C9D31}" dt="2023-06-16T07:27:41.174" v="410" actId="208"/>
          <ac:spMkLst>
            <pc:docMk/>
            <pc:sldMk cId="3603782760" sldId="490"/>
            <ac:spMk id="5" creationId="{489F61CC-D2E9-42F5-B3E9-BCF549D7BEA0}"/>
          </ac:spMkLst>
        </pc:spChg>
        <pc:picChg chg="mod">
          <ac:chgData name="Silva, Margarida" userId="90c70757-dd91-4078-a58e-38b8f64aeea1" providerId="ADAL" clId="{2DD0C158-E678-4F52-BCF6-7D25726C9D31}" dt="2023-06-16T07:27:20.819" v="406" actId="1076"/>
          <ac:picMkLst>
            <pc:docMk/>
            <pc:sldMk cId="3603782760" sldId="490"/>
            <ac:picMk id="4" creationId="{A80D0BD3-8BE1-AC69-AE37-E52FDADA2F36}"/>
          </ac:picMkLst>
        </pc:picChg>
        <pc:picChg chg="mod">
          <ac:chgData name="Silva, Margarida" userId="90c70757-dd91-4078-a58e-38b8f64aeea1" providerId="ADAL" clId="{2DD0C158-E678-4F52-BCF6-7D25726C9D31}" dt="2023-06-16T07:27:45.580" v="411" actId="1076"/>
          <ac:picMkLst>
            <pc:docMk/>
            <pc:sldMk cId="3603782760" sldId="490"/>
            <ac:picMk id="7" creationId="{F0E1891B-E962-42D1-9FFB-26EBB2F53196}"/>
          </ac:picMkLst>
        </pc:picChg>
      </pc:sldChg>
      <pc:sldChg chg="delSp modSp mod modClrScheme delCm chgLayout">
        <pc:chgData name="Silva, Margarida" userId="90c70757-dd91-4078-a58e-38b8f64aeea1" providerId="ADAL" clId="{2DD0C158-E678-4F52-BCF6-7D25726C9D31}" dt="2023-06-16T07:26:39.859" v="401" actId="1076"/>
        <pc:sldMkLst>
          <pc:docMk/>
          <pc:sldMk cId="363463707" sldId="493"/>
        </pc:sldMkLst>
        <pc:spChg chg="mod ord">
          <ac:chgData name="Silva, Margarida" userId="90c70757-dd91-4078-a58e-38b8f64aeea1" providerId="ADAL" clId="{2DD0C158-E678-4F52-BCF6-7D25726C9D31}" dt="2023-06-16T05:42:27.285" v="242" actId="20577"/>
          <ac:spMkLst>
            <pc:docMk/>
            <pc:sldMk cId="363463707" sldId="493"/>
            <ac:spMk id="2" creationId="{00000000-0000-0000-0000-000000000000}"/>
          </ac:spMkLst>
        </pc:spChg>
        <pc:spChg chg="mod ord">
          <ac:chgData name="Silva, Margarida" userId="90c70757-dd91-4078-a58e-38b8f64aeea1" providerId="ADAL" clId="{2DD0C158-E678-4F52-BCF6-7D25726C9D31}" dt="2023-05-22T06:36:20.234" v="28" actId="700"/>
          <ac:spMkLst>
            <pc:docMk/>
            <pc:sldMk cId="363463707" sldId="493"/>
            <ac:spMk id="3" creationId="{B7A3AB76-8281-0001-A1CD-2FF64A9E65B9}"/>
          </ac:spMkLst>
        </pc:spChg>
        <pc:spChg chg="mod ord">
          <ac:chgData name="Silva, Margarida" userId="90c70757-dd91-4078-a58e-38b8f64aeea1" providerId="ADAL" clId="{2DD0C158-E678-4F52-BCF6-7D25726C9D31}" dt="2023-06-16T07:26:36.330" v="400" actId="255"/>
          <ac:spMkLst>
            <pc:docMk/>
            <pc:sldMk cId="363463707" sldId="493"/>
            <ac:spMk id="4" creationId="{00000000-0000-0000-0000-000000000000}"/>
          </ac:spMkLst>
        </pc:spChg>
        <pc:spChg chg="del">
          <ac:chgData name="Silva, Margarida" userId="90c70757-dd91-4078-a58e-38b8f64aeea1" providerId="ADAL" clId="{2DD0C158-E678-4F52-BCF6-7D25726C9D31}" dt="2023-05-22T06:35:55.600" v="15" actId="478"/>
          <ac:spMkLst>
            <pc:docMk/>
            <pc:sldMk cId="363463707" sldId="493"/>
            <ac:spMk id="10" creationId="{717824FA-DA00-4C74-98B6-8B1C342451D7}"/>
          </ac:spMkLst>
        </pc:spChg>
        <pc:picChg chg="del">
          <ac:chgData name="Silva, Margarida" userId="90c70757-dd91-4078-a58e-38b8f64aeea1" providerId="ADAL" clId="{2DD0C158-E678-4F52-BCF6-7D25726C9D31}" dt="2023-05-22T06:35:54.456" v="14" actId="478"/>
          <ac:picMkLst>
            <pc:docMk/>
            <pc:sldMk cId="363463707" sldId="493"/>
            <ac:picMk id="5" creationId="{079359BA-7560-27AC-AA25-19D7DED9DF6C}"/>
          </ac:picMkLst>
        </pc:picChg>
        <pc:picChg chg="mod">
          <ac:chgData name="Silva, Margarida" userId="90c70757-dd91-4078-a58e-38b8f64aeea1" providerId="ADAL" clId="{2DD0C158-E678-4F52-BCF6-7D25726C9D31}" dt="2023-06-16T07:26:39.859" v="401" actId="1076"/>
          <ac:picMkLst>
            <pc:docMk/>
            <pc:sldMk cId="363463707" sldId="493"/>
            <ac:picMk id="7" creationId="{099862FD-F84D-4A38-9B62-8D9BD0DECB52}"/>
          </ac:picMkLst>
        </pc:picChg>
        <pc:extLst>
          <p:ext xmlns:p="http://schemas.openxmlformats.org/presentationml/2006/main" uri="{D6D511B9-2390-475A-947B-AFAB55BFBCF1}">
            <pc226:cmChg xmlns:pc226="http://schemas.microsoft.com/office/powerpoint/2022/06/main/command" chg="del">
              <pc226:chgData name="Silva, Margarida" userId="90c70757-dd91-4078-a58e-38b8f64aeea1" providerId="ADAL" clId="{2DD0C158-E678-4F52-BCF6-7D25726C9D31}" dt="2023-05-22T06:36:30.336" v="30"/>
              <pc2:cmMkLst xmlns:pc2="http://schemas.microsoft.com/office/powerpoint/2019/9/main/command">
                <pc:docMk/>
                <pc:sldMk cId="363463707" sldId="493"/>
                <pc2:cmMk id="{83879CB3-7EF6-41B6-83FD-177BAE2B04CD}"/>
              </pc2:cmMkLst>
            </pc226:cmChg>
          </p:ext>
        </pc:extLst>
      </pc:sldChg>
      <pc:sldChg chg="modSp mod">
        <pc:chgData name="Silva, Margarida" userId="90c70757-dd91-4078-a58e-38b8f64aeea1" providerId="ADAL" clId="{2DD0C158-E678-4F52-BCF6-7D25726C9D31}" dt="2023-06-16T05:41:27.657" v="236" actId="208"/>
        <pc:sldMkLst>
          <pc:docMk/>
          <pc:sldMk cId="2193081982" sldId="499"/>
        </pc:sldMkLst>
        <pc:spChg chg="mod">
          <ac:chgData name="Silva, Margarida" userId="90c70757-dd91-4078-a58e-38b8f64aeea1" providerId="ADAL" clId="{2DD0C158-E678-4F52-BCF6-7D25726C9D31}" dt="2023-06-16T05:41:24.640" v="235" actId="208"/>
          <ac:spMkLst>
            <pc:docMk/>
            <pc:sldMk cId="2193081982" sldId="499"/>
            <ac:spMk id="13" creationId="{42F8C132-F7CB-45C6-A452-CFABAD30CF4F}"/>
          </ac:spMkLst>
        </pc:spChg>
        <pc:spChg chg="mod">
          <ac:chgData name="Silva, Margarida" userId="90c70757-dd91-4078-a58e-38b8f64aeea1" providerId="ADAL" clId="{2DD0C158-E678-4F52-BCF6-7D25726C9D31}" dt="2023-06-16T05:41:27.657" v="236" actId="208"/>
          <ac:spMkLst>
            <pc:docMk/>
            <pc:sldMk cId="2193081982" sldId="499"/>
            <ac:spMk id="14" creationId="{7CCC3BDC-BFB1-4746-B80A-769E52D279AC}"/>
          </ac:spMkLst>
        </pc:spChg>
      </pc:sldChg>
      <pc:sldChg chg="modSp mod">
        <pc:chgData name="Silva, Margarida" userId="90c70757-dd91-4078-a58e-38b8f64aeea1" providerId="ADAL" clId="{2DD0C158-E678-4F52-BCF6-7D25726C9D31}" dt="2023-06-16T05:42:02.185" v="241" actId="208"/>
        <pc:sldMkLst>
          <pc:docMk/>
          <pc:sldMk cId="3102616514" sldId="506"/>
        </pc:sldMkLst>
        <pc:spChg chg="mod">
          <ac:chgData name="Silva, Margarida" userId="90c70757-dd91-4078-a58e-38b8f64aeea1" providerId="ADAL" clId="{2DD0C158-E678-4F52-BCF6-7D25726C9D31}" dt="2023-06-16T05:42:02.185" v="241" actId="208"/>
          <ac:spMkLst>
            <pc:docMk/>
            <pc:sldMk cId="3102616514" sldId="506"/>
            <ac:spMk id="6" creationId="{86B3139F-9979-2070-5EAC-DBC741829924}"/>
          </ac:spMkLst>
        </pc:spChg>
      </pc:sldChg>
      <pc:sldChg chg="modSp mod">
        <pc:chgData name="Silva, Margarida" userId="90c70757-dd91-4078-a58e-38b8f64aeea1" providerId="ADAL" clId="{2DD0C158-E678-4F52-BCF6-7D25726C9D31}" dt="2023-06-16T07:26:24.491" v="399" actId="255"/>
        <pc:sldMkLst>
          <pc:docMk/>
          <pc:sldMk cId="1864692187" sldId="507"/>
        </pc:sldMkLst>
        <pc:spChg chg="mod">
          <ac:chgData name="Silva, Margarida" userId="90c70757-dd91-4078-a58e-38b8f64aeea1" providerId="ADAL" clId="{2DD0C158-E678-4F52-BCF6-7D25726C9D31}" dt="2023-06-16T07:26:24.491" v="399" actId="255"/>
          <ac:spMkLst>
            <pc:docMk/>
            <pc:sldMk cId="1864692187" sldId="507"/>
            <ac:spMk id="3" creationId="{00000000-0000-0000-0000-000000000000}"/>
          </ac:spMkLst>
        </pc:spChg>
      </pc:sldChg>
      <pc:sldChg chg="modSp mod">
        <pc:chgData name="Silva, Margarida" userId="90c70757-dd91-4078-a58e-38b8f64aeea1" providerId="ADAL" clId="{2DD0C158-E678-4F52-BCF6-7D25726C9D31}" dt="2023-06-16T05:41:51.681" v="240" actId="208"/>
        <pc:sldMkLst>
          <pc:docMk/>
          <pc:sldMk cId="3961845832" sldId="510"/>
        </pc:sldMkLst>
        <pc:spChg chg="mod">
          <ac:chgData name="Silva, Margarida" userId="90c70757-dd91-4078-a58e-38b8f64aeea1" providerId="ADAL" clId="{2DD0C158-E678-4F52-BCF6-7D25726C9D31}" dt="2023-06-16T05:41:43.897" v="238" actId="208"/>
          <ac:spMkLst>
            <pc:docMk/>
            <pc:sldMk cId="3961845832" sldId="510"/>
            <ac:spMk id="10" creationId="{5459012B-3333-4CD0-A777-3606FC6D35A2}"/>
          </ac:spMkLst>
        </pc:spChg>
        <pc:spChg chg="mod">
          <ac:chgData name="Silva, Margarida" userId="90c70757-dd91-4078-a58e-38b8f64aeea1" providerId="ADAL" clId="{2DD0C158-E678-4F52-BCF6-7D25726C9D31}" dt="2023-06-16T05:41:39.842" v="237" actId="208"/>
          <ac:spMkLst>
            <pc:docMk/>
            <pc:sldMk cId="3961845832" sldId="510"/>
            <ac:spMk id="14" creationId="{84F4A61D-71F5-4106-845F-07A406F0B978}"/>
          </ac:spMkLst>
        </pc:spChg>
        <pc:cxnChg chg="mod">
          <ac:chgData name="Silva, Margarida" userId="90c70757-dd91-4078-a58e-38b8f64aeea1" providerId="ADAL" clId="{2DD0C158-E678-4F52-BCF6-7D25726C9D31}" dt="2023-06-16T05:41:49.128" v="239" actId="208"/>
          <ac:cxnSpMkLst>
            <pc:docMk/>
            <pc:sldMk cId="3961845832" sldId="510"/>
            <ac:cxnSpMk id="11" creationId="{DE5D1DC2-3D21-46B2-B4BA-DA75DE638D05}"/>
          </ac:cxnSpMkLst>
        </pc:cxnChg>
        <pc:cxnChg chg="mod">
          <ac:chgData name="Silva, Margarida" userId="90c70757-dd91-4078-a58e-38b8f64aeea1" providerId="ADAL" clId="{2DD0C158-E678-4F52-BCF6-7D25726C9D31}" dt="2023-06-16T05:41:51.681" v="240" actId="208"/>
          <ac:cxnSpMkLst>
            <pc:docMk/>
            <pc:sldMk cId="3961845832" sldId="510"/>
            <ac:cxnSpMk id="13" creationId="{3B52EB13-583C-4A42-A47D-88C9D9DEC367}"/>
          </ac:cxnSpMkLst>
        </pc:cxnChg>
      </pc:sldChg>
      <pc:sldChg chg="modSp mod delCm">
        <pc:chgData name="Silva, Margarida" userId="90c70757-dd91-4078-a58e-38b8f64aeea1" providerId="ADAL" clId="{2DD0C158-E678-4F52-BCF6-7D25726C9D31}" dt="2023-06-16T07:29:27.582" v="424" actId="255"/>
        <pc:sldMkLst>
          <pc:docMk/>
          <pc:sldMk cId="817814132" sldId="631"/>
        </pc:sldMkLst>
        <pc:spChg chg="mod">
          <ac:chgData name="Silva, Margarida" userId="90c70757-dd91-4078-a58e-38b8f64aeea1" providerId="ADAL" clId="{2DD0C158-E678-4F52-BCF6-7D25726C9D31}" dt="2023-06-16T07:29:27.582" v="424" actId="255"/>
          <ac:spMkLst>
            <pc:docMk/>
            <pc:sldMk cId="817814132" sldId="631"/>
            <ac:spMk id="3" creationId="{FBD2D9C9-4C9F-4B3A-841D-681AEB0134D5}"/>
          </ac:spMkLst>
        </pc:spChg>
        <pc:extLst>
          <p:ext xmlns:p="http://schemas.openxmlformats.org/presentationml/2006/main" uri="{D6D511B9-2390-475A-947B-AFAB55BFBCF1}">
            <pc226:cmChg xmlns:pc226="http://schemas.microsoft.com/office/powerpoint/2022/06/main/command" chg="del">
              <pc226:chgData name="Silva, Margarida" userId="90c70757-dd91-4078-a58e-38b8f64aeea1" providerId="ADAL" clId="{2DD0C158-E678-4F52-BCF6-7D25726C9D31}" dt="2023-06-16T05:39:53.171" v="209"/>
              <pc2:cmMkLst xmlns:pc2="http://schemas.microsoft.com/office/powerpoint/2019/9/main/command">
                <pc:docMk/>
                <pc:sldMk cId="817814132" sldId="631"/>
                <pc2:cmMk id="{CEBFE115-E44B-4836-8D6F-AAAC2C308FDF}"/>
              </pc2:cmMkLst>
            </pc226:cmChg>
          </p:ext>
        </pc:extLst>
      </pc:sldChg>
      <pc:sldChg chg="modSp mod">
        <pc:chgData name="Silva, Margarida" userId="90c70757-dd91-4078-a58e-38b8f64aeea1" providerId="ADAL" clId="{2DD0C158-E678-4F52-BCF6-7D25726C9D31}" dt="2023-06-16T07:28:36.443" v="417" actId="2711"/>
        <pc:sldMkLst>
          <pc:docMk/>
          <pc:sldMk cId="2290872721" sldId="682"/>
        </pc:sldMkLst>
        <pc:spChg chg="mod">
          <ac:chgData name="Silva, Margarida" userId="90c70757-dd91-4078-a58e-38b8f64aeea1" providerId="ADAL" clId="{2DD0C158-E678-4F52-BCF6-7D25726C9D31}" dt="2023-06-16T07:28:36.443" v="417" actId="2711"/>
          <ac:spMkLst>
            <pc:docMk/>
            <pc:sldMk cId="2290872721" sldId="682"/>
            <ac:spMk id="3" creationId="{F30EB901-89B3-E208-1478-1E6F5FD734E7}"/>
          </ac:spMkLst>
        </pc:spChg>
      </pc:sldChg>
      <pc:sldChg chg="del">
        <pc:chgData name="Silva, Margarida" userId="90c70757-dd91-4078-a58e-38b8f64aeea1" providerId="ADAL" clId="{2DD0C158-E678-4F52-BCF6-7D25726C9D31}" dt="2023-06-16T07:22:06.445" v="380" actId="47"/>
        <pc:sldMkLst>
          <pc:docMk/>
          <pc:sldMk cId="1835186683" sldId="709"/>
        </pc:sldMkLst>
      </pc:sldChg>
      <pc:sldChg chg="modSp mod delCm modCm">
        <pc:chgData name="Silva, Margarida" userId="90c70757-dd91-4078-a58e-38b8f64aeea1" providerId="ADAL" clId="{2DD0C158-E678-4F52-BCF6-7D25726C9D31}" dt="2023-06-16T07:28:10.511" v="413" actId="255"/>
        <pc:sldMkLst>
          <pc:docMk/>
          <pc:sldMk cId="617631625" sldId="730"/>
        </pc:sldMkLst>
        <pc:spChg chg="mod">
          <ac:chgData name="Silva, Margarida" userId="90c70757-dd91-4078-a58e-38b8f64aeea1" providerId="ADAL" clId="{2DD0C158-E678-4F52-BCF6-7D25726C9D31}" dt="2023-06-16T07:28:10.511" v="413" actId="255"/>
          <ac:spMkLst>
            <pc:docMk/>
            <pc:sldMk cId="617631625" sldId="730"/>
            <ac:spMk id="3" creationId="{058A5AA1-CE3D-E782-1E99-4244A3A932F9}"/>
          </ac:spMkLst>
        </pc:spChg>
        <pc:extLst>
          <p:ext xmlns:p="http://schemas.openxmlformats.org/presentationml/2006/main" uri="{D6D511B9-2390-475A-947B-AFAB55BFBCF1}">
            <pc226:cmChg xmlns:pc226="http://schemas.microsoft.com/office/powerpoint/2022/06/main/command" chg="del mod">
              <pc226:chgData name="Silva, Margarida" userId="90c70757-dd91-4078-a58e-38b8f64aeea1" providerId="ADAL" clId="{2DD0C158-E678-4F52-BCF6-7D25726C9D31}" dt="2023-06-16T05:41:10.659" v="234"/>
              <pc2:cmMkLst xmlns:pc2="http://schemas.microsoft.com/office/powerpoint/2019/9/main/command">
                <pc:docMk/>
                <pc:sldMk cId="617631625" sldId="730"/>
                <pc2:cmMk id="{29E85714-A788-4CA4-A8C1-6EA85C82728E}"/>
              </pc2:cmMkLst>
            </pc226:cmChg>
          </p:ext>
        </pc:extLst>
      </pc:sldChg>
      <pc:sldChg chg="modSp mod modNotesTx">
        <pc:chgData name="Silva, Margarida" userId="90c70757-dd91-4078-a58e-38b8f64aeea1" providerId="ADAL" clId="{2DD0C158-E678-4F52-BCF6-7D25726C9D31}" dt="2023-06-16T07:27:02.643" v="403" actId="255"/>
        <pc:sldMkLst>
          <pc:docMk/>
          <pc:sldMk cId="2535950999" sldId="732"/>
        </pc:sldMkLst>
        <pc:spChg chg="mod">
          <ac:chgData name="Silva, Margarida" userId="90c70757-dd91-4078-a58e-38b8f64aeea1" providerId="ADAL" clId="{2DD0C158-E678-4F52-BCF6-7D25726C9D31}" dt="2023-06-16T07:27:02.643" v="403" actId="255"/>
          <ac:spMkLst>
            <pc:docMk/>
            <pc:sldMk cId="2535950999" sldId="732"/>
            <ac:spMk id="3" creationId="{56C19DDE-F881-8366-E791-ABC054EFC587}"/>
          </ac:spMkLst>
        </pc:spChg>
      </pc:sldChg>
      <pc:sldChg chg="modSp mod">
        <pc:chgData name="Silva, Margarida" userId="90c70757-dd91-4078-a58e-38b8f64aeea1" providerId="ADAL" clId="{2DD0C158-E678-4F52-BCF6-7D25726C9D31}" dt="2023-06-16T07:26:51.410" v="402" actId="255"/>
        <pc:sldMkLst>
          <pc:docMk/>
          <pc:sldMk cId="1409017422" sldId="734"/>
        </pc:sldMkLst>
        <pc:spChg chg="mod">
          <ac:chgData name="Silva, Margarida" userId="90c70757-dd91-4078-a58e-38b8f64aeea1" providerId="ADAL" clId="{2DD0C158-E678-4F52-BCF6-7D25726C9D31}" dt="2023-06-16T07:26:51.410" v="402" actId="255"/>
          <ac:spMkLst>
            <pc:docMk/>
            <pc:sldMk cId="1409017422" sldId="734"/>
            <ac:spMk id="3" creationId="{0057F2B4-3F06-D4DD-5584-F56065E665F5}"/>
          </ac:spMkLst>
        </pc:spChg>
      </pc:sldChg>
      <pc:sldChg chg="modSp mod">
        <pc:chgData name="Silva, Margarida" userId="90c70757-dd91-4078-a58e-38b8f64aeea1" providerId="ADAL" clId="{2DD0C158-E678-4F52-BCF6-7D25726C9D31}" dt="2023-06-16T07:13:46.855" v="376" actId="14100"/>
        <pc:sldMkLst>
          <pc:docMk/>
          <pc:sldMk cId="3838542000" sldId="736"/>
        </pc:sldMkLst>
        <pc:spChg chg="mod">
          <ac:chgData name="Silva, Margarida" userId="90c70757-dd91-4078-a58e-38b8f64aeea1" providerId="ADAL" clId="{2DD0C158-E678-4F52-BCF6-7D25726C9D31}" dt="2023-06-16T07:13:46.855" v="376" actId="14100"/>
          <ac:spMkLst>
            <pc:docMk/>
            <pc:sldMk cId="3838542000" sldId="736"/>
            <ac:spMk id="3" creationId="{FFA382BE-75A1-949D-3057-7B41A5532588}"/>
          </ac:spMkLst>
        </pc:spChg>
      </pc:sldChg>
      <pc:sldChg chg="modSp mod">
        <pc:chgData name="Silva, Margarida" userId="90c70757-dd91-4078-a58e-38b8f64aeea1" providerId="ADAL" clId="{2DD0C158-E678-4F52-BCF6-7D25726C9D31}" dt="2023-06-16T07:25:13.315" v="390" actId="14100"/>
        <pc:sldMkLst>
          <pc:docMk/>
          <pc:sldMk cId="2852623523" sldId="737"/>
        </pc:sldMkLst>
        <pc:spChg chg="mod">
          <ac:chgData name="Silva, Margarida" userId="90c70757-dd91-4078-a58e-38b8f64aeea1" providerId="ADAL" clId="{2DD0C158-E678-4F52-BCF6-7D25726C9D31}" dt="2023-06-16T07:25:13.315" v="390" actId="14100"/>
          <ac:spMkLst>
            <pc:docMk/>
            <pc:sldMk cId="2852623523" sldId="737"/>
            <ac:spMk id="3" creationId="{9EE55D78-10D0-D517-14DA-116FD826C8C6}"/>
          </ac:spMkLst>
        </pc:spChg>
      </pc:sldChg>
      <pc:sldChg chg="modSp mod">
        <pc:chgData name="Silva, Margarida" userId="90c70757-dd91-4078-a58e-38b8f64aeea1" providerId="ADAL" clId="{2DD0C158-E678-4F52-BCF6-7D25726C9D31}" dt="2023-06-16T07:28:57.326" v="421" actId="15"/>
        <pc:sldMkLst>
          <pc:docMk/>
          <pc:sldMk cId="3476660759" sldId="739"/>
        </pc:sldMkLst>
        <pc:spChg chg="mod">
          <ac:chgData name="Silva, Margarida" userId="90c70757-dd91-4078-a58e-38b8f64aeea1" providerId="ADAL" clId="{2DD0C158-E678-4F52-BCF6-7D25726C9D31}" dt="2023-06-16T07:28:57.326" v="421" actId="15"/>
          <ac:spMkLst>
            <pc:docMk/>
            <pc:sldMk cId="3476660759" sldId="739"/>
            <ac:spMk id="3" creationId="{198151D7-B785-E341-B509-B5C5F8012F80}"/>
          </ac:spMkLst>
        </pc:spChg>
      </pc:sldChg>
      <pc:sldChg chg="modSp mod">
        <pc:chgData name="Silva, Margarida" userId="90c70757-dd91-4078-a58e-38b8f64aeea1" providerId="ADAL" clId="{2DD0C158-E678-4F52-BCF6-7D25726C9D31}" dt="2023-06-16T07:29:14.975" v="423" actId="255"/>
        <pc:sldMkLst>
          <pc:docMk/>
          <pc:sldMk cId="3879937437" sldId="740"/>
        </pc:sldMkLst>
        <pc:spChg chg="mod">
          <ac:chgData name="Silva, Margarida" userId="90c70757-dd91-4078-a58e-38b8f64aeea1" providerId="ADAL" clId="{2DD0C158-E678-4F52-BCF6-7D25726C9D31}" dt="2023-06-16T07:29:14.975" v="423" actId="255"/>
          <ac:spMkLst>
            <pc:docMk/>
            <pc:sldMk cId="3879937437" sldId="740"/>
            <ac:spMk id="3" creationId="{85B5453F-84C5-4336-9428-4C375720507C}"/>
          </ac:spMkLst>
        </pc:spChg>
      </pc:sldChg>
      <pc:sldChg chg="addSp delSp modSp new mod modClrScheme chgLayout">
        <pc:chgData name="Silva, Margarida" userId="90c70757-dd91-4078-a58e-38b8f64aeea1" providerId="ADAL" clId="{2DD0C158-E678-4F52-BCF6-7D25726C9D31}" dt="2023-06-16T07:26:13.811" v="398" actId="1076"/>
        <pc:sldMkLst>
          <pc:docMk/>
          <pc:sldMk cId="2521020456" sldId="742"/>
        </pc:sldMkLst>
        <pc:spChg chg="mod ord">
          <ac:chgData name="Silva, Margarida" userId="90c70757-dd91-4078-a58e-38b8f64aeea1" providerId="ADAL" clId="{2DD0C158-E678-4F52-BCF6-7D25726C9D31}" dt="2023-06-16T07:26:08.132" v="397" actId="14100"/>
          <ac:spMkLst>
            <pc:docMk/>
            <pc:sldMk cId="2521020456" sldId="742"/>
            <ac:spMk id="2" creationId="{C23C8CF2-3C46-A7A6-4CE4-5FC5E6D5CEA5}"/>
          </ac:spMkLst>
        </pc:spChg>
        <pc:spChg chg="add del">
          <ac:chgData name="Silva, Margarida" userId="90c70757-dd91-4078-a58e-38b8f64aeea1" providerId="ADAL" clId="{2DD0C158-E678-4F52-BCF6-7D25726C9D31}" dt="2023-05-22T06:37:26.534" v="104" actId="3680"/>
          <ac:spMkLst>
            <pc:docMk/>
            <pc:sldMk cId="2521020456" sldId="742"/>
            <ac:spMk id="3" creationId="{F08134AF-0095-B6A1-EAC2-78218C7B1631}"/>
          </ac:spMkLst>
        </pc:spChg>
        <pc:spChg chg="mod ord">
          <ac:chgData name="Silva, Margarida" userId="90c70757-dd91-4078-a58e-38b8f64aeea1" providerId="ADAL" clId="{2DD0C158-E678-4F52-BCF6-7D25726C9D31}" dt="2023-06-16T05:56:01.514" v="289" actId="700"/>
          <ac:spMkLst>
            <pc:docMk/>
            <pc:sldMk cId="2521020456" sldId="742"/>
            <ac:spMk id="4" creationId="{51F31B4B-DD18-BBD2-EF20-3C34633D84BD}"/>
          </ac:spMkLst>
        </pc:spChg>
        <pc:spChg chg="add del mod">
          <ac:chgData name="Silva, Margarida" userId="90c70757-dd91-4078-a58e-38b8f64aeea1" providerId="ADAL" clId="{2DD0C158-E678-4F52-BCF6-7D25726C9D31}" dt="2023-06-16T05:51:20.479" v="244"/>
          <ac:spMkLst>
            <pc:docMk/>
            <pc:sldMk cId="2521020456" sldId="742"/>
            <ac:spMk id="5" creationId="{FC24BC2F-BB75-4169-A1F6-CD8C0D334E54}"/>
          </ac:spMkLst>
        </pc:spChg>
        <pc:graphicFrameChg chg="add del mod">
          <ac:chgData name="Silva, Margarida" userId="90c70757-dd91-4078-a58e-38b8f64aeea1" providerId="ADAL" clId="{2DD0C158-E678-4F52-BCF6-7D25726C9D31}" dt="2023-05-22T06:37:16.819" v="103"/>
          <ac:graphicFrameMkLst>
            <pc:docMk/>
            <pc:sldMk cId="2521020456" sldId="742"/>
            <ac:graphicFrameMk id="5" creationId="{FADDF8D5-6DD3-99C9-AAA2-2E906AD9313F}"/>
          </ac:graphicFrameMkLst>
        </pc:graphicFrameChg>
        <pc:graphicFrameChg chg="add del mod ord modGraphic">
          <ac:chgData name="Silva, Margarida" userId="90c70757-dd91-4078-a58e-38b8f64aeea1" providerId="ADAL" clId="{2DD0C158-E678-4F52-BCF6-7D25726C9D31}" dt="2023-06-16T05:51:16.854" v="243" actId="478"/>
          <ac:graphicFrameMkLst>
            <pc:docMk/>
            <pc:sldMk cId="2521020456" sldId="742"/>
            <ac:graphicFrameMk id="6" creationId="{114E6A7F-0293-A733-C629-F1B3049B8FAF}"/>
          </ac:graphicFrameMkLst>
        </pc:graphicFrameChg>
        <pc:graphicFrameChg chg="add mod ord modGraphic">
          <ac:chgData name="Silva, Margarida" userId="90c70757-dd91-4078-a58e-38b8f64aeea1" providerId="ADAL" clId="{2DD0C158-E678-4F52-BCF6-7D25726C9D31}" dt="2023-06-16T07:26:13.811" v="398" actId="1076"/>
          <ac:graphicFrameMkLst>
            <pc:docMk/>
            <pc:sldMk cId="2521020456" sldId="742"/>
            <ac:graphicFrameMk id="7" creationId="{C82704C4-8D23-B5CC-812D-5EE6334305A8}"/>
          </ac:graphicFrameMkLst>
        </pc:graphicFrameChg>
      </pc:sldChg>
      <pc:sldChg chg="modSp mod delCm">
        <pc:chgData name="Silva, Margarida" userId="90c70757-dd91-4078-a58e-38b8f64aeea1" providerId="ADAL" clId="{2DD0C158-E678-4F52-BCF6-7D25726C9D31}" dt="2023-06-16T07:28:27.014" v="415" actId="255"/>
        <pc:sldMkLst>
          <pc:docMk/>
          <pc:sldMk cId="46693017" sldId="743"/>
        </pc:sldMkLst>
        <pc:spChg chg="mod">
          <ac:chgData name="Silva, Margarida" userId="90c70757-dd91-4078-a58e-38b8f64aeea1" providerId="ADAL" clId="{2DD0C158-E678-4F52-BCF6-7D25726C9D31}" dt="2023-06-16T05:40:33.616" v="225" actId="20577"/>
          <ac:spMkLst>
            <pc:docMk/>
            <pc:sldMk cId="46693017" sldId="743"/>
            <ac:spMk id="2" creationId="{0363D464-0FD1-3CE5-53B9-C69B2CE11BC0}"/>
          </ac:spMkLst>
        </pc:spChg>
        <pc:spChg chg="mod">
          <ac:chgData name="Silva, Margarida" userId="90c70757-dd91-4078-a58e-38b8f64aeea1" providerId="ADAL" clId="{2DD0C158-E678-4F52-BCF6-7D25726C9D31}" dt="2023-06-16T07:28:27.014" v="415" actId="255"/>
          <ac:spMkLst>
            <pc:docMk/>
            <pc:sldMk cId="46693017" sldId="743"/>
            <ac:spMk id="3" creationId="{AFC5CBA2-1944-35F3-A1A4-32DC931DBF3B}"/>
          </ac:spMkLst>
        </pc:spChg>
        <pc:extLst>
          <p:ext xmlns:p="http://schemas.openxmlformats.org/presentationml/2006/main" uri="{D6D511B9-2390-475A-947B-AFAB55BFBCF1}">
            <pc226:cmChg xmlns:pc226="http://schemas.microsoft.com/office/powerpoint/2022/06/main/command" chg="del">
              <pc226:chgData name="Silva, Margarida" userId="90c70757-dd91-4078-a58e-38b8f64aeea1" providerId="ADAL" clId="{2DD0C158-E678-4F52-BCF6-7D25726C9D31}" dt="2023-06-16T05:40:37.058" v="226"/>
              <pc2:cmMkLst xmlns:pc2="http://schemas.microsoft.com/office/powerpoint/2019/9/main/command">
                <pc:docMk/>
                <pc:sldMk cId="46693017" sldId="743"/>
                <pc2:cmMk id="{61C3303C-A9BD-4E25-93D6-38AE1CDF317D}"/>
              </pc2:cmMkLst>
            </pc226:cmChg>
          </p:ext>
        </pc:extLst>
      </pc:sldChg>
    </pc:docChg>
  </pc:docChgLst>
  <pc:docChgLst>
    <pc:chgData name="Garbe, Christian" userId="S::christian.garbe@cbm.org::c37ddc45-9c97-4313-b90e-0a082b140fd3" providerId="AD" clId="Web-{0E2C322B-9557-8E5E-F332-54179191E77C}"/>
    <pc:docChg chg="sldOrd">
      <pc:chgData name="Garbe, Christian" userId="S::christian.garbe@cbm.org::c37ddc45-9c97-4313-b90e-0a082b140fd3" providerId="AD" clId="Web-{0E2C322B-9557-8E5E-F332-54179191E77C}" dt="2023-05-23T14:01:58.583" v="2"/>
      <pc:docMkLst>
        <pc:docMk/>
      </pc:docMkLst>
      <pc:sldChg chg="ord">
        <pc:chgData name="Garbe, Christian" userId="S::christian.garbe@cbm.org::c37ddc45-9c97-4313-b90e-0a082b140fd3" providerId="AD" clId="Web-{0E2C322B-9557-8E5E-F332-54179191E77C}" dt="2023-05-23T14:01:38.676" v="1"/>
        <pc:sldMkLst>
          <pc:docMk/>
          <pc:sldMk cId="2193081982" sldId="499"/>
        </pc:sldMkLst>
      </pc:sldChg>
      <pc:sldChg chg="ord">
        <pc:chgData name="Garbe, Christian" userId="S::christian.garbe@cbm.org::c37ddc45-9c97-4313-b90e-0a082b140fd3" providerId="AD" clId="Web-{0E2C322B-9557-8E5E-F332-54179191E77C}" dt="2023-05-23T14:01:58.583" v="2"/>
        <pc:sldMkLst>
          <pc:docMk/>
          <pc:sldMk cId="3940783134" sldId="738"/>
        </pc:sldMkLst>
      </pc:sldChg>
      <pc:sldChg chg="ord">
        <pc:chgData name="Garbe, Christian" userId="S::christian.garbe@cbm.org::c37ddc45-9c97-4313-b90e-0a082b140fd3" providerId="AD" clId="Web-{0E2C322B-9557-8E5E-F332-54179191E77C}" dt="2023-05-23T14:01:25.848" v="0"/>
        <pc:sldMkLst>
          <pc:docMk/>
          <pc:sldMk cId="354742229" sldId="741"/>
        </pc:sldMkLst>
      </pc:sldChg>
    </pc:docChg>
  </pc:docChgLst>
  <pc:docChgLst>
    <pc:chgData name="Muhalia, Nashon" userId="S::nashon.muhalia@cbm.org::87e16643-c318-4c5b-b2d6-2b21262aab4c" providerId="AD" clId="Web-{F00D8173-6B79-E42B-A002-81BF31BDB3E4}"/>
    <pc:docChg chg="modSld">
      <pc:chgData name="Muhalia, Nashon" userId="S::nashon.muhalia@cbm.org::87e16643-c318-4c5b-b2d6-2b21262aab4c" providerId="AD" clId="Web-{F00D8173-6B79-E42B-A002-81BF31BDB3E4}" dt="2023-06-02T12:33:48.546" v="3" actId="20577"/>
      <pc:docMkLst>
        <pc:docMk/>
      </pc:docMkLst>
      <pc:sldChg chg="modSp">
        <pc:chgData name="Muhalia, Nashon" userId="S::nashon.muhalia@cbm.org::87e16643-c318-4c5b-b2d6-2b21262aab4c" providerId="AD" clId="Web-{F00D8173-6B79-E42B-A002-81BF31BDB3E4}" dt="2023-06-02T12:33:48.546" v="3" actId="20577"/>
        <pc:sldMkLst>
          <pc:docMk/>
          <pc:sldMk cId="817814132" sldId="631"/>
        </pc:sldMkLst>
        <pc:spChg chg="mod">
          <ac:chgData name="Muhalia, Nashon" userId="S::nashon.muhalia@cbm.org::87e16643-c318-4c5b-b2d6-2b21262aab4c" providerId="AD" clId="Web-{F00D8173-6B79-E42B-A002-81BF31BDB3E4}" dt="2023-06-02T12:33:48.546" v="3" actId="20577"/>
          <ac:spMkLst>
            <pc:docMk/>
            <pc:sldMk cId="817814132" sldId="631"/>
            <ac:spMk id="3" creationId="{FBD2D9C9-4C9F-4B3A-841D-681AEB0134D5}"/>
          </ac:spMkLst>
        </pc:spChg>
      </pc:sldChg>
    </pc:docChg>
  </pc:docChgLst>
  <pc:docChgLst>
    <pc:chgData name="Garbe, Christian" userId="c37ddc45-9c97-4313-b90e-0a082b140fd3" providerId="ADAL" clId="{62BADA1B-810A-4A56-9F8F-60A7A612EF20}"/>
    <pc:docChg chg="custSel addSld modSld sldOrd modSection">
      <pc:chgData name="Garbe, Christian" userId="c37ddc45-9c97-4313-b90e-0a082b140fd3" providerId="ADAL" clId="{62BADA1B-810A-4A56-9F8F-60A7A612EF20}" dt="2023-05-24T08:33:20.109" v="318"/>
      <pc:docMkLst>
        <pc:docMk/>
      </pc:docMkLst>
      <pc:sldChg chg="modSp mod ord">
        <pc:chgData name="Garbe, Christian" userId="c37ddc45-9c97-4313-b90e-0a082b140fd3" providerId="ADAL" clId="{62BADA1B-810A-4A56-9F8F-60A7A612EF20}" dt="2023-05-24T08:32:05.781" v="304"/>
        <pc:sldMkLst>
          <pc:docMk/>
          <pc:sldMk cId="871748482" sldId="496"/>
        </pc:sldMkLst>
        <pc:spChg chg="mod">
          <ac:chgData name="Garbe, Christian" userId="c37ddc45-9c97-4313-b90e-0a082b140fd3" providerId="ADAL" clId="{62BADA1B-810A-4A56-9F8F-60A7A612EF20}" dt="2023-05-24T07:35:32.082" v="153" actId="13926"/>
          <ac:spMkLst>
            <pc:docMk/>
            <pc:sldMk cId="871748482" sldId="496"/>
            <ac:spMk id="3" creationId="{20D2AC8D-CFEF-43CF-98C7-9608166B1DA1}"/>
          </ac:spMkLst>
        </pc:spChg>
      </pc:sldChg>
      <pc:sldChg chg="modSp mod">
        <pc:chgData name="Garbe, Christian" userId="c37ddc45-9c97-4313-b90e-0a082b140fd3" providerId="ADAL" clId="{62BADA1B-810A-4A56-9F8F-60A7A612EF20}" dt="2023-05-08T12:04:52.383" v="119" actId="20577"/>
        <pc:sldMkLst>
          <pc:docMk/>
          <pc:sldMk cId="2290872721" sldId="682"/>
        </pc:sldMkLst>
        <pc:spChg chg="mod">
          <ac:chgData name="Garbe, Christian" userId="c37ddc45-9c97-4313-b90e-0a082b140fd3" providerId="ADAL" clId="{62BADA1B-810A-4A56-9F8F-60A7A612EF20}" dt="2023-05-08T12:04:44.341" v="112" actId="20577"/>
          <ac:spMkLst>
            <pc:docMk/>
            <pc:sldMk cId="2290872721" sldId="682"/>
            <ac:spMk id="2" creationId="{55B7E6A9-DB07-4F03-CD9F-ED0A8E93A81F}"/>
          </ac:spMkLst>
        </pc:spChg>
        <pc:spChg chg="mod">
          <ac:chgData name="Garbe, Christian" userId="c37ddc45-9c97-4313-b90e-0a082b140fd3" providerId="ADAL" clId="{62BADA1B-810A-4A56-9F8F-60A7A612EF20}" dt="2023-05-08T12:04:52.383" v="119" actId="20577"/>
          <ac:spMkLst>
            <pc:docMk/>
            <pc:sldMk cId="2290872721" sldId="682"/>
            <ac:spMk id="3" creationId="{F30EB901-89B3-E208-1478-1E6F5FD734E7}"/>
          </ac:spMkLst>
        </pc:spChg>
      </pc:sldChg>
      <pc:sldChg chg="modSp mod ord">
        <pc:chgData name="Garbe, Christian" userId="c37ddc45-9c97-4313-b90e-0a082b140fd3" providerId="ADAL" clId="{62BADA1B-810A-4A56-9F8F-60A7A612EF20}" dt="2023-05-24T08:33:20.109" v="318"/>
        <pc:sldMkLst>
          <pc:docMk/>
          <pc:sldMk cId="3567608214" sldId="735"/>
        </pc:sldMkLst>
        <pc:spChg chg="mod">
          <ac:chgData name="Garbe, Christian" userId="c37ddc45-9c97-4313-b90e-0a082b140fd3" providerId="ADAL" clId="{62BADA1B-810A-4A56-9F8F-60A7A612EF20}" dt="2023-05-24T08:33:16.786" v="316" actId="20577"/>
          <ac:spMkLst>
            <pc:docMk/>
            <pc:sldMk cId="3567608214" sldId="735"/>
            <ac:spMk id="2" creationId="{E90B8602-788C-00CC-21D4-D9F48C406920}"/>
          </ac:spMkLst>
        </pc:spChg>
      </pc:sldChg>
      <pc:sldChg chg="modSp mod">
        <pc:chgData name="Garbe, Christian" userId="c37ddc45-9c97-4313-b90e-0a082b140fd3" providerId="ADAL" clId="{62BADA1B-810A-4A56-9F8F-60A7A612EF20}" dt="2023-05-08T12:05:37.665" v="148" actId="5793"/>
        <pc:sldMkLst>
          <pc:docMk/>
          <pc:sldMk cId="3838542000" sldId="736"/>
        </pc:sldMkLst>
        <pc:spChg chg="mod">
          <ac:chgData name="Garbe, Christian" userId="c37ddc45-9c97-4313-b90e-0a082b140fd3" providerId="ADAL" clId="{62BADA1B-810A-4A56-9F8F-60A7A612EF20}" dt="2023-05-08T12:05:37.665" v="148" actId="5793"/>
          <ac:spMkLst>
            <pc:docMk/>
            <pc:sldMk cId="3838542000" sldId="736"/>
            <ac:spMk id="3" creationId="{FFA382BE-75A1-949D-3057-7B41A5532588}"/>
          </ac:spMkLst>
        </pc:spChg>
      </pc:sldChg>
      <pc:sldChg chg="modSp mod">
        <pc:chgData name="Garbe, Christian" userId="c37ddc45-9c97-4313-b90e-0a082b140fd3" providerId="ADAL" clId="{62BADA1B-810A-4A56-9F8F-60A7A612EF20}" dt="2023-05-08T12:05:46.484" v="152" actId="20577"/>
        <pc:sldMkLst>
          <pc:docMk/>
          <pc:sldMk cId="2852623523" sldId="737"/>
        </pc:sldMkLst>
        <pc:spChg chg="mod">
          <ac:chgData name="Garbe, Christian" userId="c37ddc45-9c97-4313-b90e-0a082b140fd3" providerId="ADAL" clId="{62BADA1B-810A-4A56-9F8F-60A7A612EF20}" dt="2023-05-08T12:05:46.484" v="152" actId="20577"/>
          <ac:spMkLst>
            <pc:docMk/>
            <pc:sldMk cId="2852623523" sldId="737"/>
            <ac:spMk id="3" creationId="{9EE55D78-10D0-D517-14DA-116FD826C8C6}"/>
          </ac:spMkLst>
        </pc:spChg>
      </pc:sldChg>
      <pc:sldChg chg="ord">
        <pc:chgData name="Garbe, Christian" userId="c37ddc45-9c97-4313-b90e-0a082b140fd3" providerId="ADAL" clId="{62BADA1B-810A-4A56-9F8F-60A7A612EF20}" dt="2023-05-24T08:32:39.688" v="306"/>
        <pc:sldMkLst>
          <pc:docMk/>
          <pc:sldMk cId="3476660759" sldId="739"/>
        </pc:sldMkLst>
      </pc:sldChg>
      <pc:sldChg chg="delSp modSp add mod">
        <pc:chgData name="Garbe, Christian" userId="c37ddc45-9c97-4313-b90e-0a082b140fd3" providerId="ADAL" clId="{62BADA1B-810A-4A56-9F8F-60A7A612EF20}" dt="2023-05-08T11:47:12.416" v="99" actId="478"/>
        <pc:sldMkLst>
          <pc:docMk/>
          <pc:sldMk cId="3879937437" sldId="740"/>
        </pc:sldMkLst>
        <pc:spChg chg="mod">
          <ac:chgData name="Garbe, Christian" userId="c37ddc45-9c97-4313-b90e-0a082b140fd3" providerId="ADAL" clId="{62BADA1B-810A-4A56-9F8F-60A7A612EF20}" dt="2023-05-08T11:43:05.152" v="77" actId="20577"/>
          <ac:spMkLst>
            <pc:docMk/>
            <pc:sldMk cId="3879937437" sldId="740"/>
            <ac:spMk id="2" creationId="{AED34DF1-A8F7-48D4-AA1B-44F0433A834E}"/>
          </ac:spMkLst>
        </pc:spChg>
        <pc:spChg chg="mod">
          <ac:chgData name="Garbe, Christian" userId="c37ddc45-9c97-4313-b90e-0a082b140fd3" providerId="ADAL" clId="{62BADA1B-810A-4A56-9F8F-60A7A612EF20}" dt="2023-05-08T11:47:10.303" v="98" actId="1076"/>
          <ac:spMkLst>
            <pc:docMk/>
            <pc:sldMk cId="3879937437" sldId="740"/>
            <ac:spMk id="3" creationId="{85B5453F-84C5-4336-9428-4C375720507C}"/>
          </ac:spMkLst>
        </pc:spChg>
        <pc:spChg chg="del">
          <ac:chgData name="Garbe, Christian" userId="c37ddc45-9c97-4313-b90e-0a082b140fd3" providerId="ADAL" clId="{62BADA1B-810A-4A56-9F8F-60A7A612EF20}" dt="2023-05-08T11:47:12.416" v="99" actId="478"/>
          <ac:spMkLst>
            <pc:docMk/>
            <pc:sldMk cId="3879937437" sldId="740"/>
            <ac:spMk id="5" creationId="{63F104BB-3CFB-46B5-A29C-27120B63E1D7}"/>
          </ac:spMkLst>
        </pc:spChg>
        <pc:picChg chg="del">
          <ac:chgData name="Garbe, Christian" userId="c37ddc45-9c97-4313-b90e-0a082b140fd3" providerId="ADAL" clId="{62BADA1B-810A-4A56-9F8F-60A7A612EF20}" dt="2023-05-08T11:45:36.772" v="88" actId="478"/>
          <ac:picMkLst>
            <pc:docMk/>
            <pc:sldMk cId="3879937437" sldId="740"/>
            <ac:picMk id="4" creationId="{E4222CBF-CFE7-4889-9374-6487408F716A}"/>
          </ac:picMkLst>
        </pc:picChg>
      </pc:sldChg>
      <pc:sldChg chg="add">
        <pc:chgData name="Garbe, Christian" userId="c37ddc45-9c97-4313-b90e-0a082b140fd3" providerId="ADAL" clId="{62BADA1B-810A-4A56-9F8F-60A7A612EF20}" dt="2023-05-08T12:03:16.223" v="100" actId="2890"/>
        <pc:sldMkLst>
          <pc:docMk/>
          <pc:sldMk cId="354742229" sldId="741"/>
        </pc:sldMkLst>
      </pc:sldChg>
      <pc:sldChg chg="modSp new mod addCm">
        <pc:chgData name="Garbe, Christian" userId="c37ddc45-9c97-4313-b90e-0a082b140fd3" providerId="ADAL" clId="{62BADA1B-810A-4A56-9F8F-60A7A612EF20}" dt="2023-05-24T07:41:46.357" v="302"/>
        <pc:sldMkLst>
          <pc:docMk/>
          <pc:sldMk cId="46693017" sldId="743"/>
        </pc:sldMkLst>
        <pc:spChg chg="mod">
          <ac:chgData name="Garbe, Christian" userId="c37ddc45-9c97-4313-b90e-0a082b140fd3" providerId="ADAL" clId="{62BADA1B-810A-4A56-9F8F-60A7A612EF20}" dt="2023-05-24T07:40:51.240" v="300" actId="20577"/>
          <ac:spMkLst>
            <pc:docMk/>
            <pc:sldMk cId="46693017" sldId="743"/>
            <ac:spMk id="2" creationId="{0363D464-0FD1-3CE5-53B9-C69B2CE11BC0}"/>
          </ac:spMkLst>
        </pc:spChg>
        <pc:spChg chg="mod">
          <ac:chgData name="Garbe, Christian" userId="c37ddc45-9c97-4313-b90e-0a082b140fd3" providerId="ADAL" clId="{62BADA1B-810A-4A56-9F8F-60A7A612EF20}" dt="2023-05-24T07:40:55.996" v="301" actId="13926"/>
          <ac:spMkLst>
            <pc:docMk/>
            <pc:sldMk cId="46693017" sldId="743"/>
            <ac:spMk id="3" creationId="{AFC5CBA2-1944-35F3-A1A4-32DC931DBF3B}"/>
          </ac:spMkLst>
        </pc:spChg>
        <pc:extLst>
          <p:ext xmlns:p="http://schemas.openxmlformats.org/presentationml/2006/main" uri="{D6D511B9-2390-475A-947B-AFAB55BFBCF1}">
            <pc226:cmChg xmlns:pc226="http://schemas.microsoft.com/office/powerpoint/2022/06/main/command" chg="add">
              <pc226:chgData name="Garbe, Christian" userId="c37ddc45-9c97-4313-b90e-0a082b140fd3" providerId="ADAL" clId="{62BADA1B-810A-4A56-9F8F-60A7A612EF20}" dt="2023-05-24T07:41:46.357" v="302"/>
              <pc2:cmMkLst xmlns:pc2="http://schemas.microsoft.com/office/powerpoint/2019/9/main/command">
                <pc:docMk/>
                <pc:sldMk cId="46693017" sldId="743"/>
                <pc2:cmMk id="{61C3303C-A9BD-4E25-93D6-38AE1CDF317D}"/>
              </pc2:cmMkLst>
            </pc226:cmChg>
          </p:ext>
        </pc:ext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1ECCB54-A79E-BC43-8311-3C9B1F0902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080F448-2063-9A4A-86D3-94FB445112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198213-B645-2246-9974-1E69783D8918}" type="datetimeFigureOut">
              <a:rPr lang="de-DE" smtClean="0"/>
              <a:t>16.06.2023</a:t>
            </a:fld>
            <a:endParaRPr lang="de-DE"/>
          </a:p>
        </p:txBody>
      </p:sp>
      <p:sp>
        <p:nvSpPr>
          <p:cNvPr id="4" name="Fußzeilenplatzhalter 3">
            <a:extLst>
              <a:ext uri="{FF2B5EF4-FFF2-40B4-BE49-F238E27FC236}">
                <a16:creationId xmlns:a16="http://schemas.microsoft.com/office/drawing/2014/main" id="{40169931-595F-854F-8D10-68B43A2CC8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2235CE-700E-7B4B-A135-CCD1414D5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347A2-4133-8E48-BA71-C4BEA521B396}" type="slidenum">
              <a:rPr lang="de-DE" smtClean="0"/>
              <a:t>‹#›</a:t>
            </a:fld>
            <a:endParaRPr lang="de-DE"/>
          </a:p>
        </p:txBody>
      </p:sp>
    </p:spTree>
    <p:extLst>
      <p:ext uri="{BB962C8B-B14F-4D97-AF65-F5344CB8AC3E}">
        <p14:creationId xmlns:p14="http://schemas.microsoft.com/office/powerpoint/2010/main" val="42399955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6A965-8A44-9145-8490-3813F52C6E24}" type="datetimeFigureOut">
              <a:rPr lang="de-DE" smtClean="0"/>
              <a:t>16.06.2023</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8D845-9E73-5E40-9BA2-0AB46712EBA2}" type="slidenum">
              <a:rPr lang="de-DE" smtClean="0"/>
              <a:t>‹#›</a:t>
            </a:fld>
            <a:endParaRPr lang="de-DE"/>
          </a:p>
        </p:txBody>
      </p:sp>
    </p:spTree>
    <p:extLst>
      <p:ext uri="{BB962C8B-B14F-4D97-AF65-F5344CB8AC3E}">
        <p14:creationId xmlns:p14="http://schemas.microsoft.com/office/powerpoint/2010/main" val="1850059525"/>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E1F8D845-9E73-5E40-9BA2-0AB46712EBA2}" type="slidenum">
              <a:rPr lang="de-DE" smtClean="0"/>
              <a:t>18</a:t>
            </a:fld>
            <a:endParaRPr lang="de-DE"/>
          </a:p>
        </p:txBody>
      </p:sp>
    </p:spTree>
    <p:extLst>
      <p:ext uri="{BB962C8B-B14F-4D97-AF65-F5344CB8AC3E}">
        <p14:creationId xmlns:p14="http://schemas.microsoft.com/office/powerpoint/2010/main" val="2389076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CA" baseline="0"/>
          </a:p>
        </p:txBody>
      </p:sp>
      <p:sp>
        <p:nvSpPr>
          <p:cNvPr id="4" name="Slide Number Placeholder 3"/>
          <p:cNvSpPr>
            <a:spLocks noGrp="1"/>
          </p:cNvSpPr>
          <p:nvPr>
            <p:ph type="sldNum" sz="quarter" idx="10"/>
          </p:nvPr>
        </p:nvSpPr>
        <p:spPr/>
        <p:txBody>
          <a:bodyPr/>
          <a:lstStyle/>
          <a:p>
            <a:fld id="{680BF10A-977E-485A-87AD-EE78FFFBD625}" type="slidenum">
              <a:rPr lang="en-GB" smtClean="0"/>
              <a:t>24</a:t>
            </a:fld>
            <a:endParaRPr lang="en-GB"/>
          </a:p>
        </p:txBody>
      </p:sp>
    </p:spTree>
    <p:extLst>
      <p:ext uri="{BB962C8B-B14F-4D97-AF65-F5344CB8AC3E}">
        <p14:creationId xmlns:p14="http://schemas.microsoft.com/office/powerpoint/2010/main" val="3097607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folie ">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75711" y="1305098"/>
            <a:ext cx="3516008" cy="2926079"/>
          </a:xfrm>
        </p:spPr>
        <p:txBody>
          <a:bodyPr anchor="ctr">
            <a:noAutofit/>
          </a:bodyPr>
          <a:lstStyle>
            <a:lvl1pPr algn="l" fontAlgn="ctr">
              <a:lnSpc>
                <a:spcPts val="7500"/>
              </a:lnSpc>
              <a:defRPr sz="7500">
                <a:solidFill>
                  <a:schemeClr val="bg1"/>
                </a:solidFill>
              </a:defRPr>
            </a:lvl1pPr>
          </a:lstStyle>
          <a:p>
            <a:r>
              <a:rPr lang="de-DE"/>
              <a:t>Thema oder Claim</a:t>
            </a:r>
            <a:endParaRPr lang="en-US"/>
          </a:p>
        </p:txBody>
      </p:sp>
      <p:pic>
        <p:nvPicPr>
          <p:cNvPr id="4" name="Grafik 3">
            <a:extLst>
              <a:ext uri="{FF2B5EF4-FFF2-40B4-BE49-F238E27FC236}">
                <a16:creationId xmlns:a16="http://schemas.microsoft.com/office/drawing/2014/main" id="{CE5CC5A7-6B51-4FE4-A9AB-AB30E62406B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385636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in Inhalt mit Fußzeile">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406F85A-E620-3848-83F3-1A5D2507BBDE}"/>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7" name="Textfeld 6">
            <a:extLst>
              <a:ext uri="{FF2B5EF4-FFF2-40B4-BE49-F238E27FC236}">
                <a16:creationId xmlns:a16="http://schemas.microsoft.com/office/drawing/2014/main" id="{A90FB3D2-A585-4C48-9208-14D481993E6B}"/>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
        <p:nvSpPr>
          <p:cNvPr id="9" name="Foliennummernplatzhalter 5">
            <a:extLst>
              <a:ext uri="{FF2B5EF4-FFF2-40B4-BE49-F238E27FC236}">
                <a16:creationId xmlns:a16="http://schemas.microsoft.com/office/drawing/2014/main" id="{C8BDB45D-F86C-4441-B7DF-72BE77A73823}"/>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Tree>
    <p:extLst>
      <p:ext uri="{BB962C8B-B14F-4D97-AF65-F5344CB8AC3E}">
        <p14:creationId xmlns:p14="http://schemas.microsoft.com/office/powerpoint/2010/main" val="2435526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Zwei Inhalte mit Logo">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528C06CC-A6D5-471B-948D-164FFF9BF1A9}"/>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10" name="Grafik 9">
            <a:extLst>
              <a:ext uri="{FF2B5EF4-FFF2-40B4-BE49-F238E27FC236}">
                <a16:creationId xmlns:a16="http://schemas.microsoft.com/office/drawing/2014/main" id="{69947C61-4647-41F5-B4CB-94587412FC69}"/>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440615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Zwei Inhalte mit Logo">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528C06CC-A6D5-471B-948D-164FFF9BF1A9}"/>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10" name="Grafik 9">
            <a:extLst>
              <a:ext uri="{FF2B5EF4-FFF2-40B4-BE49-F238E27FC236}">
                <a16:creationId xmlns:a16="http://schemas.microsoft.com/office/drawing/2014/main" id="{69947C61-4647-41F5-B4CB-94587412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440615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mit Fußzeil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8" name="Foliennummernplatzhalter 5">
            <a:extLst>
              <a:ext uri="{FF2B5EF4-FFF2-40B4-BE49-F238E27FC236}">
                <a16:creationId xmlns:a16="http://schemas.microsoft.com/office/drawing/2014/main" id="{24CCEAA7-7E7A-4DC0-8757-D83946C89131}"/>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9" name="Textfeld 8">
            <a:extLst>
              <a:ext uri="{FF2B5EF4-FFF2-40B4-BE49-F238E27FC236}">
                <a16:creationId xmlns:a16="http://schemas.microsoft.com/office/drawing/2014/main" id="{30DBCB2D-7440-4170-8E5B-8AC9377F742F}"/>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3361917280"/>
      </p:ext>
    </p:extLst>
  </p:cSld>
  <p:clrMapOvr>
    <a:masterClrMapping/>
  </p:clrMapOvr>
  <p:extLst>
    <p:ext uri="{DCECCB84-F9BA-43D5-87BE-67443E8EF086}">
      <p15:sldGuideLst xmlns:p15="http://schemas.microsoft.com/office/powerpoint/2012/main">
        <p15:guide id="1" orient="horz" pos="3478"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r Headline mit Fußzeile">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4" name="Foliennummernplatzhalter 5">
            <a:extLst>
              <a:ext uri="{FF2B5EF4-FFF2-40B4-BE49-F238E27FC236}">
                <a16:creationId xmlns:a16="http://schemas.microsoft.com/office/drawing/2014/main" id="{94C0C768-D0BC-4BE9-9D6E-F5F989FA6232}"/>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6" name="Textfeld 5">
            <a:extLst>
              <a:ext uri="{FF2B5EF4-FFF2-40B4-BE49-F238E27FC236}">
                <a16:creationId xmlns:a16="http://schemas.microsoft.com/office/drawing/2014/main" id="{2B2E943D-7748-40AD-82A1-9A8B9D4410F0}"/>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500110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Überschrift mit vollflächigem Bild">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030F662F-D975-4356-A517-132767BEDD18}"/>
              </a:ext>
            </a:extLst>
          </p:cNvPr>
          <p:cNvSpPr>
            <a:spLocks noGrp="1"/>
          </p:cNvSpPr>
          <p:nvPr>
            <p:ph type="pic" sz="quarter" idx="13"/>
          </p:nvPr>
        </p:nvSpPr>
        <p:spPr>
          <a:xfrm>
            <a:off x="0" y="1744980"/>
            <a:ext cx="9144000" cy="397002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Title 1">
            <a:extLst>
              <a:ext uri="{FF2B5EF4-FFF2-40B4-BE49-F238E27FC236}">
                <a16:creationId xmlns:a16="http://schemas.microsoft.com/office/drawing/2014/main" id="{735097E1-DF70-43A7-B8C8-DC9E467E3152}"/>
              </a:ext>
            </a:extLst>
          </p:cNvPr>
          <p:cNvSpPr>
            <a:spLocks noGrp="1"/>
          </p:cNvSpPr>
          <p:nvPr>
            <p:ph type="title"/>
          </p:nvPr>
        </p:nvSpPr>
        <p:spPr>
          <a:xfrm>
            <a:off x="793488" y="473250"/>
            <a:ext cx="7557025" cy="896783"/>
          </a:xfrm>
        </p:spPr>
        <p:txBody>
          <a:bodyPr lIns="0" tIns="0" rIns="36000" bIns="0" anchor="t">
            <a:noAutofit/>
          </a:bodyPr>
          <a:lstStyle>
            <a:lvl1pPr>
              <a:defRPr baseline="0"/>
            </a:lvl1pPr>
          </a:lstStyle>
          <a:p>
            <a:r>
              <a:rPr lang="de-DE"/>
              <a:t>Mastertitelformat bearbeiten</a:t>
            </a:r>
            <a:endParaRPr lang="en-US"/>
          </a:p>
        </p:txBody>
      </p:sp>
      <p:pic>
        <p:nvPicPr>
          <p:cNvPr id="9" name="Picture 2">
            <a:extLst>
              <a:ext uri="{FF2B5EF4-FFF2-40B4-BE49-F238E27FC236}">
                <a16:creationId xmlns:a16="http://schemas.microsoft.com/office/drawing/2014/main" id="{4958226C-ABFD-4075-BCA7-B473D60E8D46}"/>
              </a:ext>
            </a:extLst>
          </p:cNvPr>
          <p:cNvPicPr>
            <a:picLocks noChangeAspect="1"/>
          </p:cNvPicPr>
          <p:nvPr userDrawn="1"/>
        </p:nvPicPr>
        <p:blipFill rotWithShape="1">
          <a:blip r:embed="rId2"/>
          <a:srcRect b="27196"/>
          <a:stretch/>
        </p:blipFill>
        <p:spPr>
          <a:xfrm rot="10800000">
            <a:off x="0" y="1627353"/>
            <a:ext cx="9144000" cy="389584"/>
          </a:xfrm>
          <a:prstGeom prst="rect">
            <a:avLst/>
          </a:prstGeom>
        </p:spPr>
      </p:pic>
    </p:spTree>
    <p:extLst>
      <p:ext uri="{BB962C8B-B14F-4D97-AF65-F5344CB8AC3E}">
        <p14:creationId xmlns:p14="http://schemas.microsoft.com/office/powerpoint/2010/main" val="4003141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und Text mit Abrisskante">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3A13713-CA00-0A42-A49B-4851DCFB531A}"/>
              </a:ext>
            </a:extLst>
          </p:cNvPr>
          <p:cNvSpPr>
            <a:spLocks noGrp="1"/>
          </p:cNvSpPr>
          <p:nvPr>
            <p:ph type="pic" sz="quarter" idx="13"/>
          </p:nvPr>
        </p:nvSpPr>
        <p:spPr>
          <a:xfrm>
            <a:off x="0" y="0"/>
            <a:ext cx="5775158" cy="5715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Content Placeholder 3">
            <a:extLst>
              <a:ext uri="{FF2B5EF4-FFF2-40B4-BE49-F238E27FC236}">
                <a16:creationId xmlns:a16="http://schemas.microsoft.com/office/drawing/2014/main" id="{7F91C5A0-343F-7340-8025-FC7F8CD8B2B3}"/>
              </a:ext>
            </a:extLst>
          </p:cNvPr>
          <p:cNvSpPr>
            <a:spLocks noGrp="1"/>
          </p:cNvSpPr>
          <p:nvPr>
            <p:ph sz="half" idx="2"/>
          </p:nvPr>
        </p:nvSpPr>
        <p:spPr>
          <a:xfrm>
            <a:off x="5871411" y="1521354"/>
            <a:ext cx="2856953" cy="3626115"/>
          </a:xfrm>
        </p:spPr>
        <p:txBody>
          <a:bodyPr/>
          <a:lstStyle>
            <a:lvl1pPr marL="0" indent="0">
              <a:buNone/>
              <a:defRPr/>
            </a:lvl1pPr>
          </a:lstStyle>
          <a:p>
            <a:pPr lvl="0"/>
            <a:r>
              <a:rPr lang="de-DE"/>
              <a:t>Mastertextformat bearbeiten</a:t>
            </a:r>
            <a:endParaRPr lang="en-US"/>
          </a:p>
        </p:txBody>
      </p:sp>
      <p:sp>
        <p:nvSpPr>
          <p:cNvPr id="9" name="Title 1">
            <a:extLst>
              <a:ext uri="{FF2B5EF4-FFF2-40B4-BE49-F238E27FC236}">
                <a16:creationId xmlns:a16="http://schemas.microsoft.com/office/drawing/2014/main" id="{46B16E73-7F63-EA44-B170-40B8C6C820F4}"/>
              </a:ext>
            </a:extLst>
          </p:cNvPr>
          <p:cNvSpPr>
            <a:spLocks noGrp="1"/>
          </p:cNvSpPr>
          <p:nvPr>
            <p:ph type="title"/>
          </p:nvPr>
        </p:nvSpPr>
        <p:spPr>
          <a:xfrm>
            <a:off x="5871411" y="654518"/>
            <a:ext cx="2856953" cy="779645"/>
          </a:xfrm>
        </p:spPr>
        <p:txBody>
          <a:bodyPr lIns="0" tIns="0" rIns="36000" bIns="0" anchor="t">
            <a:noAutofit/>
          </a:bodyPr>
          <a:lstStyle>
            <a:lvl1pPr>
              <a:lnSpc>
                <a:spcPts val="2600"/>
              </a:lnSpc>
              <a:defRPr sz="2500" baseline="0"/>
            </a:lvl1pPr>
          </a:lstStyle>
          <a:p>
            <a:r>
              <a:rPr lang="de-DE"/>
              <a:t>Mastertitelformat bearbeiten</a:t>
            </a:r>
            <a:endParaRPr lang="en-US"/>
          </a:p>
        </p:txBody>
      </p:sp>
      <p:pic>
        <p:nvPicPr>
          <p:cNvPr id="10" name="Picture 2">
            <a:extLst>
              <a:ext uri="{FF2B5EF4-FFF2-40B4-BE49-F238E27FC236}">
                <a16:creationId xmlns:a16="http://schemas.microsoft.com/office/drawing/2014/main" id="{FA49E237-9786-47AF-8221-081C18F33FA1}"/>
              </a:ext>
            </a:extLst>
          </p:cNvPr>
          <p:cNvPicPr>
            <a:picLocks noChangeAspect="1"/>
          </p:cNvPicPr>
          <p:nvPr userDrawn="1"/>
        </p:nvPicPr>
        <p:blipFill rotWithShape="1">
          <a:blip r:embed="rId2"/>
          <a:srcRect l="-13974" t="-1" r="28766" b="9209"/>
          <a:stretch/>
        </p:blipFill>
        <p:spPr>
          <a:xfrm rot="16200000">
            <a:off x="2796424" y="2614581"/>
            <a:ext cx="5715001" cy="485837"/>
          </a:xfrm>
          <a:prstGeom prst="rect">
            <a:avLst/>
          </a:prstGeom>
        </p:spPr>
      </p:pic>
      <p:sp>
        <p:nvSpPr>
          <p:cNvPr id="7" name="Textfeld 6">
            <a:extLst>
              <a:ext uri="{FF2B5EF4-FFF2-40B4-BE49-F238E27FC236}">
                <a16:creationId xmlns:a16="http://schemas.microsoft.com/office/drawing/2014/main" id="{EFCEBA77-95E8-4F74-9465-EFEBBD535E34}"/>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2909796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el">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626B5A87-1D25-6F40-8E28-3E2F1A8246BD}"/>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75711" y="1305098"/>
            <a:ext cx="3516008" cy="2926079"/>
          </a:xfrm>
        </p:spPr>
        <p:txBody>
          <a:bodyPr anchor="ctr">
            <a:noAutofit/>
          </a:bodyPr>
          <a:lstStyle>
            <a:lvl1pPr algn="l" fontAlgn="ctr">
              <a:lnSpc>
                <a:spcPts val="7500"/>
              </a:lnSpc>
              <a:defRPr sz="7500">
                <a:solidFill>
                  <a:schemeClr val="bg1"/>
                </a:solidFill>
              </a:defRPr>
            </a:lvl1pPr>
          </a:lstStyle>
          <a:p>
            <a:r>
              <a:rPr lang="de-DE"/>
              <a:t>Thema oder Claim</a:t>
            </a:r>
            <a:endParaRPr lang="en-US"/>
          </a:p>
        </p:txBody>
      </p:sp>
      <p:pic>
        <p:nvPicPr>
          <p:cNvPr id="7" name="Grafik 6">
            <a:extLst>
              <a:ext uri="{FF2B5EF4-FFF2-40B4-BE49-F238E27FC236}">
                <a16:creationId xmlns:a16="http://schemas.microsoft.com/office/drawing/2014/main" id="{1E6480D9-7045-452A-9B7C-51D4988B888A}"/>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854191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Überschrift mit vollflächigem Bild">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030F662F-D975-4356-A517-132767BEDD18}"/>
              </a:ext>
            </a:extLst>
          </p:cNvPr>
          <p:cNvSpPr>
            <a:spLocks noGrp="1"/>
          </p:cNvSpPr>
          <p:nvPr>
            <p:ph type="pic" sz="quarter" idx="13"/>
          </p:nvPr>
        </p:nvSpPr>
        <p:spPr>
          <a:xfrm>
            <a:off x="0" y="1744980"/>
            <a:ext cx="9144000" cy="397002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Title 1">
            <a:extLst>
              <a:ext uri="{FF2B5EF4-FFF2-40B4-BE49-F238E27FC236}">
                <a16:creationId xmlns:a16="http://schemas.microsoft.com/office/drawing/2014/main" id="{735097E1-DF70-43A7-B8C8-DC9E467E3152}"/>
              </a:ext>
            </a:extLst>
          </p:cNvPr>
          <p:cNvSpPr>
            <a:spLocks noGrp="1"/>
          </p:cNvSpPr>
          <p:nvPr>
            <p:ph type="title"/>
          </p:nvPr>
        </p:nvSpPr>
        <p:spPr>
          <a:xfrm>
            <a:off x="793488" y="473250"/>
            <a:ext cx="7557025" cy="896783"/>
          </a:xfrm>
        </p:spPr>
        <p:txBody>
          <a:bodyPr lIns="0" tIns="0" rIns="36000" bIns="0" anchor="t">
            <a:noAutofit/>
          </a:bodyPr>
          <a:lstStyle>
            <a:lvl1pPr>
              <a:defRPr baseline="0"/>
            </a:lvl1pPr>
          </a:lstStyle>
          <a:p>
            <a:r>
              <a:rPr lang="de-DE"/>
              <a:t>Mastertitelformat bearbeiten</a:t>
            </a:r>
            <a:endParaRPr lang="en-US"/>
          </a:p>
        </p:txBody>
      </p:sp>
      <p:pic>
        <p:nvPicPr>
          <p:cNvPr id="9" name="Picture 2">
            <a:extLst>
              <a:ext uri="{FF2B5EF4-FFF2-40B4-BE49-F238E27FC236}">
                <a16:creationId xmlns:a16="http://schemas.microsoft.com/office/drawing/2014/main" id="{4958226C-ABFD-4075-BCA7-B473D60E8D4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0" y="1627353"/>
            <a:ext cx="9144000" cy="389584"/>
          </a:xfrm>
          <a:prstGeom prst="rect">
            <a:avLst/>
          </a:prstGeom>
        </p:spPr>
      </p:pic>
    </p:spTree>
    <p:extLst>
      <p:ext uri="{BB962C8B-B14F-4D97-AF65-F5344CB8AC3E}">
        <p14:creationId xmlns:p14="http://schemas.microsoft.com/office/powerpoint/2010/main" val="4003141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ld und Text mit Abrisskante">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3A13713-CA00-0A42-A49B-4851DCFB531A}"/>
              </a:ext>
            </a:extLst>
          </p:cNvPr>
          <p:cNvSpPr>
            <a:spLocks noGrp="1"/>
          </p:cNvSpPr>
          <p:nvPr>
            <p:ph type="pic" sz="quarter" idx="13"/>
          </p:nvPr>
        </p:nvSpPr>
        <p:spPr>
          <a:xfrm>
            <a:off x="0" y="0"/>
            <a:ext cx="5775158" cy="5715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Content Placeholder 3">
            <a:extLst>
              <a:ext uri="{FF2B5EF4-FFF2-40B4-BE49-F238E27FC236}">
                <a16:creationId xmlns:a16="http://schemas.microsoft.com/office/drawing/2014/main" id="{7F91C5A0-343F-7340-8025-FC7F8CD8B2B3}"/>
              </a:ext>
            </a:extLst>
          </p:cNvPr>
          <p:cNvSpPr>
            <a:spLocks noGrp="1"/>
          </p:cNvSpPr>
          <p:nvPr>
            <p:ph sz="half" idx="2"/>
          </p:nvPr>
        </p:nvSpPr>
        <p:spPr>
          <a:xfrm>
            <a:off x="5871411" y="1521354"/>
            <a:ext cx="2856953" cy="3626115"/>
          </a:xfrm>
        </p:spPr>
        <p:txBody>
          <a:bodyPr/>
          <a:lstStyle>
            <a:lvl1pPr marL="0" indent="0">
              <a:buNone/>
              <a:defRPr/>
            </a:lvl1pPr>
          </a:lstStyle>
          <a:p>
            <a:pPr lvl="0"/>
            <a:r>
              <a:rPr lang="de-DE"/>
              <a:t>Mastertextformat bearbeiten</a:t>
            </a:r>
            <a:endParaRPr lang="en-US"/>
          </a:p>
        </p:txBody>
      </p:sp>
      <p:sp>
        <p:nvSpPr>
          <p:cNvPr id="9" name="Title 1">
            <a:extLst>
              <a:ext uri="{FF2B5EF4-FFF2-40B4-BE49-F238E27FC236}">
                <a16:creationId xmlns:a16="http://schemas.microsoft.com/office/drawing/2014/main" id="{46B16E73-7F63-EA44-B170-40B8C6C820F4}"/>
              </a:ext>
            </a:extLst>
          </p:cNvPr>
          <p:cNvSpPr>
            <a:spLocks noGrp="1"/>
          </p:cNvSpPr>
          <p:nvPr>
            <p:ph type="title"/>
          </p:nvPr>
        </p:nvSpPr>
        <p:spPr>
          <a:xfrm>
            <a:off x="5871411" y="654518"/>
            <a:ext cx="2856953" cy="779645"/>
          </a:xfrm>
        </p:spPr>
        <p:txBody>
          <a:bodyPr lIns="0" tIns="0" rIns="36000" bIns="0" anchor="t">
            <a:noAutofit/>
          </a:bodyPr>
          <a:lstStyle>
            <a:lvl1pPr>
              <a:lnSpc>
                <a:spcPts val="2600"/>
              </a:lnSpc>
              <a:defRPr sz="2500" baseline="0"/>
            </a:lvl1pPr>
          </a:lstStyle>
          <a:p>
            <a:r>
              <a:rPr lang="de-DE"/>
              <a:t>Mastertitelformat bearbeiten</a:t>
            </a:r>
            <a:endParaRPr lang="en-US"/>
          </a:p>
        </p:txBody>
      </p:sp>
      <p:pic>
        <p:nvPicPr>
          <p:cNvPr id="10" name="Picture 2">
            <a:extLst>
              <a:ext uri="{FF2B5EF4-FFF2-40B4-BE49-F238E27FC236}">
                <a16:creationId xmlns:a16="http://schemas.microsoft.com/office/drawing/2014/main" id="{FA49E237-9786-47AF-8221-081C18F33F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617" t="-1"/>
          <a:stretch/>
        </p:blipFill>
        <p:spPr>
          <a:xfrm rot="16200000">
            <a:off x="2796424" y="2614581"/>
            <a:ext cx="5715001" cy="485837"/>
          </a:xfrm>
          <a:prstGeom prst="rect">
            <a:avLst/>
          </a:prstGeom>
        </p:spPr>
      </p:pic>
      <p:sp>
        <p:nvSpPr>
          <p:cNvPr id="7" name="Textfeld 6">
            <a:extLst>
              <a:ext uri="{FF2B5EF4-FFF2-40B4-BE49-F238E27FC236}">
                <a16:creationId xmlns:a16="http://schemas.microsoft.com/office/drawing/2014/main" id="{EFCEBA77-95E8-4F74-9465-EFEBBD535E34}"/>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2909796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mit Subtitel / Trennchar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66015D4-104A-C943-80B5-57585F747C82}"/>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17958" y="1482291"/>
            <a:ext cx="3440591" cy="1530416"/>
          </a:xfrm>
        </p:spPr>
        <p:txBody>
          <a:bodyPr anchor="t">
            <a:noAutofit/>
          </a:bodyPr>
          <a:lstStyle>
            <a:lvl1pPr algn="l" fontAlgn="base">
              <a:lnSpc>
                <a:spcPts val="5500"/>
              </a:lnSpc>
              <a:defRPr sz="5500">
                <a:solidFill>
                  <a:schemeClr val="bg1"/>
                </a:solidFill>
              </a:defRPr>
            </a:lvl1pPr>
          </a:lstStyle>
          <a:p>
            <a:r>
              <a:rPr lang="de-DE"/>
              <a:t>Thema oder Claim</a:t>
            </a:r>
            <a:endParaRPr lang="en-US"/>
          </a:p>
        </p:txBody>
      </p:sp>
      <p:sp>
        <p:nvSpPr>
          <p:cNvPr id="4" name="Subtitle 2">
            <a:extLst>
              <a:ext uri="{FF2B5EF4-FFF2-40B4-BE49-F238E27FC236}">
                <a16:creationId xmlns:a16="http://schemas.microsoft.com/office/drawing/2014/main" id="{C58449E6-D13C-6341-92AD-C39FE0914C0C}"/>
              </a:ext>
            </a:extLst>
          </p:cNvPr>
          <p:cNvSpPr>
            <a:spLocks noGrp="1"/>
          </p:cNvSpPr>
          <p:nvPr>
            <p:ph type="subTitle" idx="1"/>
          </p:nvPr>
        </p:nvSpPr>
        <p:spPr>
          <a:xfrm>
            <a:off x="2998708" y="3031768"/>
            <a:ext cx="3459841" cy="953091"/>
          </a:xfrm>
        </p:spPr>
        <p:txBody>
          <a:bodyPr/>
          <a:lstStyle>
            <a:lvl1pPr marL="0" indent="0" algn="l">
              <a:lnSpc>
                <a:spcPts val="2600"/>
              </a:lnSpc>
              <a:buNone/>
              <a:defRPr sz="2200" b="0" i="0">
                <a:solidFill>
                  <a:schemeClr val="bg1"/>
                </a:solidFill>
                <a:latin typeface="Source Serif Pro" panose="02040603050405020204" pitchFamily="18"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a:p>
        </p:txBody>
      </p:sp>
      <p:pic>
        <p:nvPicPr>
          <p:cNvPr id="10" name="Grafik 9">
            <a:extLst>
              <a:ext uri="{FF2B5EF4-FFF2-40B4-BE49-F238E27FC236}">
                <a16:creationId xmlns:a16="http://schemas.microsoft.com/office/drawing/2014/main" id="{DCB1CD71-5B63-4295-9715-394D7E7E8DD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2626215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0F01-A564-4EDF-B0F1-DA1868122F2A}"/>
              </a:ext>
            </a:extLst>
          </p:cNvPr>
          <p:cNvSpPr>
            <a:spLocks noGrp="1"/>
          </p:cNvSpPr>
          <p:nvPr>
            <p:ph type="title"/>
          </p:nvPr>
        </p:nvSpPr>
        <p:spPr/>
        <p:txBody>
          <a:bodyPr/>
          <a:lstStyle>
            <a:lvl1pPr>
              <a:defRPr b="1">
                <a:solidFill>
                  <a:schemeClr val="accent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5D8F56C-25CA-4E41-82EE-623AF23CB80C}"/>
              </a:ext>
            </a:extLst>
          </p:cNvPr>
          <p:cNvSpPr>
            <a:spLocks noGrp="1"/>
          </p:cNvSpPr>
          <p:nvPr>
            <p:ph idx="1"/>
          </p:nvPr>
        </p:nvSpPr>
        <p:spPr/>
        <p:txBody>
          <a:bodyPr/>
          <a:lstStyle>
            <a:lvl1pPr>
              <a:buClr>
                <a:schemeClr val="accent1"/>
              </a:buClr>
              <a:defRPr>
                <a:solidFill>
                  <a:schemeClr val="bg2">
                    <a:lumMod val="75000"/>
                  </a:schemeClr>
                </a:solidFill>
              </a:defRPr>
            </a:lvl1pPr>
            <a:lvl2pPr>
              <a:buClr>
                <a:schemeClr val="accent1"/>
              </a:buClr>
              <a:defRPr>
                <a:solidFill>
                  <a:schemeClr val="bg2">
                    <a:lumMod val="75000"/>
                  </a:schemeClr>
                </a:solidFill>
              </a:defRPr>
            </a:lvl2pPr>
            <a:lvl3pPr>
              <a:buClr>
                <a:schemeClr val="accent1"/>
              </a:buClr>
              <a:defRPr>
                <a:solidFill>
                  <a:schemeClr val="bg2">
                    <a:lumMod val="75000"/>
                  </a:schemeClr>
                </a:solidFill>
              </a:defRPr>
            </a:lvl3pPr>
            <a:lvl4pPr>
              <a:buClr>
                <a:schemeClr val="accent1"/>
              </a:buClr>
              <a:defRPr>
                <a:solidFill>
                  <a:schemeClr val="bg2">
                    <a:lumMod val="75000"/>
                  </a:schemeClr>
                </a:solidFill>
              </a:defRPr>
            </a:lvl4pPr>
            <a:lvl5pPr>
              <a:buClr>
                <a:schemeClr val="accent1"/>
              </a:buClr>
              <a:defRPr>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D2869D-272E-48BA-8979-26596939C56E}"/>
              </a:ext>
            </a:extLst>
          </p:cNvPr>
          <p:cNvSpPr>
            <a:spLocks noGrp="1"/>
          </p:cNvSpPr>
          <p:nvPr>
            <p:ph type="dt" sz="half" idx="10"/>
          </p:nvPr>
        </p:nvSpPr>
        <p:spPr/>
        <p:txBody>
          <a:bodyPr/>
          <a:lstStyle/>
          <a:p>
            <a:fld id="{BF2F5892-7382-4147-B826-7CF4612A6445}" type="datetimeFigureOut">
              <a:rPr lang="en-GB" smtClean="0"/>
              <a:t>16/06/2023</a:t>
            </a:fld>
            <a:endParaRPr lang="en-GB"/>
          </a:p>
        </p:txBody>
      </p:sp>
      <p:sp>
        <p:nvSpPr>
          <p:cNvPr id="5" name="Footer Placeholder 4">
            <a:extLst>
              <a:ext uri="{FF2B5EF4-FFF2-40B4-BE49-F238E27FC236}">
                <a16:creationId xmlns:a16="http://schemas.microsoft.com/office/drawing/2014/main" id="{8D3D2E57-DF74-4118-AD77-84820709B9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95272D-A443-4904-885A-120619F456BD}"/>
              </a:ext>
            </a:extLst>
          </p:cNvPr>
          <p:cNvSpPr>
            <a:spLocks noGrp="1"/>
          </p:cNvSpPr>
          <p:nvPr>
            <p:ph type="sldNum" sz="quarter" idx="12"/>
          </p:nvPr>
        </p:nvSpPr>
        <p:spPr/>
        <p:txBody>
          <a:bodyPr/>
          <a:lstStyle/>
          <a:p>
            <a:fld id="{25AF2611-2FF2-4E7F-9595-3FD0200F4FF4}" type="slidenum">
              <a:rPr lang="en-GB" smtClean="0"/>
              <a:t>‹#›</a:t>
            </a:fld>
            <a:endParaRPr lang="en-GB"/>
          </a:p>
        </p:txBody>
      </p:sp>
    </p:spTree>
    <p:extLst>
      <p:ext uri="{BB962C8B-B14F-4D97-AF65-F5344CB8AC3E}">
        <p14:creationId xmlns:p14="http://schemas.microsoft.com/office/powerpoint/2010/main" val="4165078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F1B3F-30C6-49A8-925F-676F20F1F88F}"/>
              </a:ext>
            </a:extLst>
          </p:cNvPr>
          <p:cNvSpPr>
            <a:spLocks noGrp="1"/>
          </p:cNvSpPr>
          <p:nvPr>
            <p:ph type="dt" sz="half" idx="10"/>
          </p:nvPr>
        </p:nvSpPr>
        <p:spPr/>
        <p:txBody>
          <a:bodyPr/>
          <a:lstStyle/>
          <a:p>
            <a:fld id="{BF2F5892-7382-4147-B826-7CF4612A6445}" type="datetimeFigureOut">
              <a:rPr lang="en-GB" smtClean="0"/>
              <a:t>16/06/2023</a:t>
            </a:fld>
            <a:endParaRPr lang="en-GB"/>
          </a:p>
        </p:txBody>
      </p:sp>
      <p:sp>
        <p:nvSpPr>
          <p:cNvPr id="3" name="Footer Placeholder 2">
            <a:extLst>
              <a:ext uri="{FF2B5EF4-FFF2-40B4-BE49-F238E27FC236}">
                <a16:creationId xmlns:a16="http://schemas.microsoft.com/office/drawing/2014/main" id="{0C7AF8FE-22A0-43D8-9CF2-DB92C3A227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5E5C607-7B9B-45A3-A328-A6A473B97B7F}"/>
              </a:ext>
            </a:extLst>
          </p:cNvPr>
          <p:cNvSpPr>
            <a:spLocks noGrp="1"/>
          </p:cNvSpPr>
          <p:nvPr>
            <p:ph type="sldNum" sz="quarter" idx="12"/>
          </p:nvPr>
        </p:nvSpPr>
        <p:spPr/>
        <p:txBody>
          <a:bodyPr/>
          <a:lstStyle/>
          <a:p>
            <a:fld id="{25AF2611-2FF2-4E7F-9595-3FD0200F4FF4}" type="slidenum">
              <a:rPr lang="en-GB" smtClean="0"/>
              <a:t>‹#›</a:t>
            </a:fld>
            <a:endParaRPr lang="en-GB"/>
          </a:p>
        </p:txBody>
      </p:sp>
    </p:spTree>
    <p:extLst>
      <p:ext uri="{BB962C8B-B14F-4D97-AF65-F5344CB8AC3E}">
        <p14:creationId xmlns:p14="http://schemas.microsoft.com/office/powerpoint/2010/main" val="23535245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C41B-BB15-4398-B844-9B004B71F02A}"/>
              </a:ext>
            </a:extLst>
          </p:cNvPr>
          <p:cNvSpPr>
            <a:spLocks noGrp="1"/>
          </p:cNvSpPr>
          <p:nvPr>
            <p:ph type="ctrTitle"/>
          </p:nvPr>
        </p:nvSpPr>
        <p:spPr>
          <a:xfrm>
            <a:off x="1143000" y="935302"/>
            <a:ext cx="6858000" cy="1989667"/>
          </a:xfrm>
        </p:spPr>
        <p:txBody>
          <a:bodyPr anchor="b">
            <a:normAutofit/>
          </a:bodyPr>
          <a:lstStyle>
            <a:lvl1pPr algn="ctr">
              <a:defRPr sz="405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46DF9087-8E81-4B56-ABD7-B9CCF31AC7C0}"/>
              </a:ext>
            </a:extLst>
          </p:cNvPr>
          <p:cNvSpPr>
            <a:spLocks noGrp="1"/>
          </p:cNvSpPr>
          <p:nvPr>
            <p:ph type="subTitle" idx="1"/>
          </p:nvPr>
        </p:nvSpPr>
        <p:spPr>
          <a:xfrm>
            <a:off x="1143000" y="3001698"/>
            <a:ext cx="6858000" cy="1379802"/>
          </a:xfrm>
        </p:spPr>
        <p:txBody>
          <a:bodyPr>
            <a:normAutofit/>
          </a:bodyPr>
          <a:lstStyle>
            <a:lvl1pPr marL="0" indent="0" algn="ctr">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20D054E-E509-4189-BBCE-E6C197C56AAB}"/>
              </a:ext>
            </a:extLst>
          </p:cNvPr>
          <p:cNvSpPr>
            <a:spLocks noGrp="1"/>
          </p:cNvSpPr>
          <p:nvPr>
            <p:ph type="dt" sz="half" idx="10"/>
          </p:nvPr>
        </p:nvSpPr>
        <p:spPr/>
        <p:txBody>
          <a:bodyPr/>
          <a:lstStyle/>
          <a:p>
            <a:fld id="{BF2F5892-7382-4147-B826-7CF4612A6445}" type="datetimeFigureOut">
              <a:rPr lang="en-GB" smtClean="0"/>
              <a:t>16/06/2023</a:t>
            </a:fld>
            <a:endParaRPr lang="en-GB"/>
          </a:p>
        </p:txBody>
      </p:sp>
      <p:sp>
        <p:nvSpPr>
          <p:cNvPr id="5" name="Footer Placeholder 4">
            <a:extLst>
              <a:ext uri="{FF2B5EF4-FFF2-40B4-BE49-F238E27FC236}">
                <a16:creationId xmlns:a16="http://schemas.microsoft.com/office/drawing/2014/main" id="{F31ED88A-A3FA-4820-BBD6-E42C2F9C87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68616B-6F47-4EB1-880C-2CD3C19E700D}"/>
              </a:ext>
            </a:extLst>
          </p:cNvPr>
          <p:cNvSpPr>
            <a:spLocks noGrp="1"/>
          </p:cNvSpPr>
          <p:nvPr>
            <p:ph type="sldNum" sz="quarter" idx="12"/>
          </p:nvPr>
        </p:nvSpPr>
        <p:spPr/>
        <p:txBody>
          <a:bodyPr/>
          <a:lstStyle/>
          <a:p>
            <a:fld id="{25AF2611-2FF2-4E7F-9595-3FD0200F4FF4}" type="slidenum">
              <a:rPr lang="en-GB" smtClean="0"/>
              <a:t>‹#›</a:t>
            </a:fld>
            <a:endParaRPr lang="en-GB"/>
          </a:p>
        </p:txBody>
      </p:sp>
    </p:spTree>
    <p:extLst>
      <p:ext uri="{BB962C8B-B14F-4D97-AF65-F5344CB8AC3E}">
        <p14:creationId xmlns:p14="http://schemas.microsoft.com/office/powerpoint/2010/main" val="517877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BA4D-16B2-4E05-B30F-50CF070EBF6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6EE8DD9-0F0A-467A-A21B-3F1ACAFCE35E}"/>
              </a:ext>
            </a:extLst>
          </p:cNvPr>
          <p:cNvSpPr>
            <a:spLocks noGrp="1"/>
          </p:cNvSpPr>
          <p:nvPr>
            <p:ph type="dt" sz="half" idx="10"/>
          </p:nvPr>
        </p:nvSpPr>
        <p:spPr/>
        <p:txBody>
          <a:bodyPr/>
          <a:lstStyle/>
          <a:p>
            <a:fld id="{BF2F5892-7382-4147-B826-7CF4612A6445}" type="datetimeFigureOut">
              <a:rPr lang="en-GB" smtClean="0"/>
              <a:t>16/06/2023</a:t>
            </a:fld>
            <a:endParaRPr lang="en-GB"/>
          </a:p>
        </p:txBody>
      </p:sp>
      <p:sp>
        <p:nvSpPr>
          <p:cNvPr id="4" name="Footer Placeholder 3">
            <a:extLst>
              <a:ext uri="{FF2B5EF4-FFF2-40B4-BE49-F238E27FC236}">
                <a16:creationId xmlns:a16="http://schemas.microsoft.com/office/drawing/2014/main" id="{406B5B8D-676D-4B33-8C87-F08A06FBF02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4D44AD6-F60C-4AC6-B603-F584BCEABAD6}"/>
              </a:ext>
            </a:extLst>
          </p:cNvPr>
          <p:cNvSpPr>
            <a:spLocks noGrp="1"/>
          </p:cNvSpPr>
          <p:nvPr>
            <p:ph type="sldNum" sz="quarter" idx="12"/>
          </p:nvPr>
        </p:nvSpPr>
        <p:spPr/>
        <p:txBody>
          <a:bodyPr/>
          <a:lstStyle/>
          <a:p>
            <a:fld id="{25AF2611-2FF2-4E7F-9595-3FD0200F4FF4}" type="slidenum">
              <a:rPr lang="en-GB" smtClean="0"/>
              <a:t>‹#›</a:t>
            </a:fld>
            <a:endParaRPr lang="en-GB"/>
          </a:p>
        </p:txBody>
      </p:sp>
    </p:spTree>
    <p:extLst>
      <p:ext uri="{BB962C8B-B14F-4D97-AF65-F5344CB8AC3E}">
        <p14:creationId xmlns:p14="http://schemas.microsoft.com/office/powerpoint/2010/main" val="28233801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el">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626B5A87-1D25-6F40-8E28-3E2F1A8246BD}"/>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75711" y="1305098"/>
            <a:ext cx="3516008" cy="2926079"/>
          </a:xfrm>
        </p:spPr>
        <p:txBody>
          <a:bodyPr anchor="ctr">
            <a:noAutofit/>
          </a:bodyPr>
          <a:lstStyle>
            <a:lvl1pPr algn="l" fontAlgn="ctr">
              <a:lnSpc>
                <a:spcPts val="7500"/>
              </a:lnSpc>
              <a:defRPr sz="7500">
                <a:solidFill>
                  <a:schemeClr val="bg1"/>
                </a:solidFill>
              </a:defRPr>
            </a:lvl1pPr>
          </a:lstStyle>
          <a:p>
            <a:r>
              <a:rPr lang="de-DE"/>
              <a:t>Thema oder Claim</a:t>
            </a:r>
            <a:endParaRPr lang="en-US"/>
          </a:p>
        </p:txBody>
      </p:sp>
      <p:pic>
        <p:nvPicPr>
          <p:cNvPr id="7" name="Grafik 6">
            <a:extLst>
              <a:ext uri="{FF2B5EF4-FFF2-40B4-BE49-F238E27FC236}">
                <a16:creationId xmlns:a16="http://schemas.microsoft.com/office/drawing/2014/main" id="{1E6480D9-7045-452A-9B7C-51D4988B88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8541914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rtfolie ">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75711" y="1305098"/>
            <a:ext cx="3516008" cy="2926079"/>
          </a:xfrm>
        </p:spPr>
        <p:txBody>
          <a:bodyPr anchor="ctr">
            <a:noAutofit/>
          </a:bodyPr>
          <a:lstStyle>
            <a:lvl1pPr algn="l" fontAlgn="ctr">
              <a:lnSpc>
                <a:spcPts val="7500"/>
              </a:lnSpc>
              <a:defRPr sz="7500">
                <a:solidFill>
                  <a:schemeClr val="bg1"/>
                </a:solidFill>
              </a:defRPr>
            </a:lvl1pPr>
          </a:lstStyle>
          <a:p>
            <a:r>
              <a:rPr lang="de-DE"/>
              <a:t>Thema oder Claim</a:t>
            </a:r>
            <a:endParaRPr lang="en-US"/>
          </a:p>
        </p:txBody>
      </p:sp>
      <p:pic>
        <p:nvPicPr>
          <p:cNvPr id="4" name="Grafik 3">
            <a:extLst>
              <a:ext uri="{FF2B5EF4-FFF2-40B4-BE49-F238E27FC236}">
                <a16:creationId xmlns:a16="http://schemas.microsoft.com/office/drawing/2014/main" id="{CE5CC5A7-6B51-4FE4-A9AB-AB30E62406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3856367167"/>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mit Subtitel / Trennchar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66015D4-104A-C943-80B5-57585F747C82}"/>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17958" y="1482291"/>
            <a:ext cx="3440591" cy="1530416"/>
          </a:xfrm>
        </p:spPr>
        <p:txBody>
          <a:bodyPr anchor="t">
            <a:noAutofit/>
          </a:bodyPr>
          <a:lstStyle>
            <a:lvl1pPr algn="l" fontAlgn="base">
              <a:lnSpc>
                <a:spcPts val="5500"/>
              </a:lnSpc>
              <a:defRPr sz="5500">
                <a:solidFill>
                  <a:schemeClr val="bg1"/>
                </a:solidFill>
              </a:defRPr>
            </a:lvl1pPr>
          </a:lstStyle>
          <a:p>
            <a:r>
              <a:rPr lang="de-DE"/>
              <a:t>Thema oder Claim</a:t>
            </a:r>
            <a:endParaRPr lang="en-US"/>
          </a:p>
        </p:txBody>
      </p:sp>
      <p:sp>
        <p:nvSpPr>
          <p:cNvPr id="4" name="Subtitle 2">
            <a:extLst>
              <a:ext uri="{FF2B5EF4-FFF2-40B4-BE49-F238E27FC236}">
                <a16:creationId xmlns:a16="http://schemas.microsoft.com/office/drawing/2014/main" id="{C58449E6-D13C-6341-92AD-C39FE0914C0C}"/>
              </a:ext>
            </a:extLst>
          </p:cNvPr>
          <p:cNvSpPr>
            <a:spLocks noGrp="1"/>
          </p:cNvSpPr>
          <p:nvPr>
            <p:ph type="subTitle" idx="1"/>
          </p:nvPr>
        </p:nvSpPr>
        <p:spPr>
          <a:xfrm>
            <a:off x="2998708" y="3031768"/>
            <a:ext cx="3459841" cy="953091"/>
          </a:xfrm>
        </p:spPr>
        <p:txBody>
          <a:bodyPr/>
          <a:lstStyle>
            <a:lvl1pPr marL="0" indent="0" algn="l">
              <a:lnSpc>
                <a:spcPts val="2600"/>
              </a:lnSpc>
              <a:buNone/>
              <a:defRPr sz="2200" b="0" i="0">
                <a:solidFill>
                  <a:schemeClr val="bg1"/>
                </a:solidFill>
                <a:latin typeface="Source Serif Pro" panose="02040603050405020204" pitchFamily="18"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a:p>
        </p:txBody>
      </p:sp>
      <p:pic>
        <p:nvPicPr>
          <p:cNvPr id="10" name="Grafik 9">
            <a:extLst>
              <a:ext uri="{FF2B5EF4-FFF2-40B4-BE49-F238E27FC236}">
                <a16:creationId xmlns:a16="http://schemas.microsoft.com/office/drawing/2014/main" id="{DCB1CD71-5B63-4295-9715-394D7E7E8DD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262621587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7" name="Grafik 6">
            <a:extLst>
              <a:ext uri="{FF2B5EF4-FFF2-40B4-BE49-F238E27FC236}">
                <a16:creationId xmlns:a16="http://schemas.microsoft.com/office/drawing/2014/main" id="{0CF09BA5-B60E-415F-82CF-BBF1844E7A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081329768"/>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6" name="Grafik 5">
            <a:extLst>
              <a:ext uri="{FF2B5EF4-FFF2-40B4-BE49-F238E27FC236}">
                <a16:creationId xmlns:a16="http://schemas.microsoft.com/office/drawing/2014/main" id="{04E9AD9D-B6DB-4B82-9DB0-9225F682A4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11332" y="149806"/>
            <a:ext cx="1969849" cy="1284514"/>
          </a:xfrm>
          <a:prstGeom prst="rect">
            <a:avLst/>
          </a:prstGeom>
        </p:spPr>
      </p:pic>
    </p:spTree>
    <p:extLst>
      <p:ext uri="{BB962C8B-B14F-4D97-AF65-F5344CB8AC3E}">
        <p14:creationId xmlns:p14="http://schemas.microsoft.com/office/powerpoint/2010/main" val="1373369069"/>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n Inhalt mit Fußzeile">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406F85A-E620-3848-83F3-1A5D2507BBDE}"/>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7" name="Textfeld 6">
            <a:extLst>
              <a:ext uri="{FF2B5EF4-FFF2-40B4-BE49-F238E27FC236}">
                <a16:creationId xmlns:a16="http://schemas.microsoft.com/office/drawing/2014/main" id="{A90FB3D2-A585-4C48-9208-14D481993E6B}"/>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
        <p:nvSpPr>
          <p:cNvPr id="9" name="Foliennummernplatzhalter 5">
            <a:extLst>
              <a:ext uri="{FF2B5EF4-FFF2-40B4-BE49-F238E27FC236}">
                <a16:creationId xmlns:a16="http://schemas.microsoft.com/office/drawing/2014/main" id="{C8BDB45D-F86C-4441-B7DF-72BE77A73823}"/>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Tree>
    <p:extLst>
      <p:ext uri="{BB962C8B-B14F-4D97-AF65-F5344CB8AC3E}">
        <p14:creationId xmlns:p14="http://schemas.microsoft.com/office/powerpoint/2010/main" val="243552607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7" name="Grafik 6">
            <a:extLst>
              <a:ext uri="{FF2B5EF4-FFF2-40B4-BE49-F238E27FC236}">
                <a16:creationId xmlns:a16="http://schemas.microsoft.com/office/drawing/2014/main" id="{0CF09BA5-B60E-415F-82CF-BBF1844E7A3D}"/>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0813297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Zwei Inhalte mit Logo">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528C06CC-A6D5-471B-948D-164FFF9BF1A9}"/>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10" name="Grafik 9">
            <a:extLst>
              <a:ext uri="{FF2B5EF4-FFF2-40B4-BE49-F238E27FC236}">
                <a16:creationId xmlns:a16="http://schemas.microsoft.com/office/drawing/2014/main" id="{69947C61-4647-41F5-B4CB-94587412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44061541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Zwei Inhalte mit Fußzeil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8" name="Foliennummernplatzhalter 5">
            <a:extLst>
              <a:ext uri="{FF2B5EF4-FFF2-40B4-BE49-F238E27FC236}">
                <a16:creationId xmlns:a16="http://schemas.microsoft.com/office/drawing/2014/main" id="{24CCEAA7-7E7A-4DC0-8757-D83946C89131}"/>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9" name="Textfeld 8">
            <a:extLst>
              <a:ext uri="{FF2B5EF4-FFF2-40B4-BE49-F238E27FC236}">
                <a16:creationId xmlns:a16="http://schemas.microsoft.com/office/drawing/2014/main" id="{30DBCB2D-7440-4170-8E5B-8AC9377F742F}"/>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3361917280"/>
      </p:ext>
    </p:extLst>
  </p:cSld>
  <p:clrMapOvr>
    <a:masterClrMapping/>
  </p:clrMapOvr>
  <p:hf hdr="0" ftr="0" dt="0"/>
  <p:extLst>
    <p:ext uri="{DCECCB84-F9BA-43D5-87BE-67443E8EF086}">
      <p15:sldGuideLst xmlns:p15="http://schemas.microsoft.com/office/powerpoint/2012/main">
        <p15:guide id="1" orient="horz" pos="3478" userDrawn="1">
          <p15:clr>
            <a:srgbClr val="FBAE40"/>
          </p15:clr>
        </p15:guide>
        <p15:guide id="2" pos="288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ur Headline mit Fußzeile">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4" name="Foliennummernplatzhalter 5">
            <a:extLst>
              <a:ext uri="{FF2B5EF4-FFF2-40B4-BE49-F238E27FC236}">
                <a16:creationId xmlns:a16="http://schemas.microsoft.com/office/drawing/2014/main" id="{94C0C768-D0BC-4BE9-9D6E-F5F989FA6232}"/>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
        <p:nvSpPr>
          <p:cNvPr id="6" name="Textfeld 5">
            <a:extLst>
              <a:ext uri="{FF2B5EF4-FFF2-40B4-BE49-F238E27FC236}">
                <a16:creationId xmlns:a16="http://schemas.microsoft.com/office/drawing/2014/main" id="{2B2E943D-7748-40AD-82A1-9A8B9D4410F0}"/>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500110383"/>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Überschrift mit vollflächigem Bild">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030F662F-D975-4356-A517-132767BEDD18}"/>
              </a:ext>
            </a:extLst>
          </p:cNvPr>
          <p:cNvSpPr>
            <a:spLocks noGrp="1"/>
          </p:cNvSpPr>
          <p:nvPr>
            <p:ph type="pic" sz="quarter" idx="13"/>
          </p:nvPr>
        </p:nvSpPr>
        <p:spPr>
          <a:xfrm>
            <a:off x="0" y="1744980"/>
            <a:ext cx="9144000" cy="397002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Title 1">
            <a:extLst>
              <a:ext uri="{FF2B5EF4-FFF2-40B4-BE49-F238E27FC236}">
                <a16:creationId xmlns:a16="http://schemas.microsoft.com/office/drawing/2014/main" id="{735097E1-DF70-43A7-B8C8-DC9E467E3152}"/>
              </a:ext>
            </a:extLst>
          </p:cNvPr>
          <p:cNvSpPr>
            <a:spLocks noGrp="1"/>
          </p:cNvSpPr>
          <p:nvPr>
            <p:ph type="title"/>
          </p:nvPr>
        </p:nvSpPr>
        <p:spPr>
          <a:xfrm>
            <a:off x="793488" y="473250"/>
            <a:ext cx="7557025" cy="896783"/>
          </a:xfrm>
        </p:spPr>
        <p:txBody>
          <a:bodyPr lIns="0" tIns="0" rIns="36000" bIns="0" anchor="t">
            <a:noAutofit/>
          </a:bodyPr>
          <a:lstStyle>
            <a:lvl1pPr>
              <a:defRPr baseline="0"/>
            </a:lvl1pPr>
          </a:lstStyle>
          <a:p>
            <a:r>
              <a:rPr lang="de-DE"/>
              <a:t>Mastertitelformat bearbeiten</a:t>
            </a:r>
            <a:endParaRPr lang="en-US"/>
          </a:p>
        </p:txBody>
      </p:sp>
      <p:pic>
        <p:nvPicPr>
          <p:cNvPr id="9" name="Picture 2">
            <a:extLst>
              <a:ext uri="{FF2B5EF4-FFF2-40B4-BE49-F238E27FC236}">
                <a16:creationId xmlns:a16="http://schemas.microsoft.com/office/drawing/2014/main" id="{4958226C-ABFD-4075-BCA7-B473D60E8D4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0" y="1627353"/>
            <a:ext cx="9144000" cy="389584"/>
          </a:xfrm>
          <a:prstGeom prst="rect">
            <a:avLst/>
          </a:prstGeom>
        </p:spPr>
      </p:pic>
    </p:spTree>
    <p:extLst>
      <p:ext uri="{BB962C8B-B14F-4D97-AF65-F5344CB8AC3E}">
        <p14:creationId xmlns:p14="http://schemas.microsoft.com/office/powerpoint/2010/main" val="4003141629"/>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ld und Text mit Abrisskante">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3A13713-CA00-0A42-A49B-4851DCFB531A}"/>
              </a:ext>
            </a:extLst>
          </p:cNvPr>
          <p:cNvSpPr>
            <a:spLocks noGrp="1"/>
          </p:cNvSpPr>
          <p:nvPr>
            <p:ph type="pic" sz="quarter" idx="13"/>
          </p:nvPr>
        </p:nvSpPr>
        <p:spPr>
          <a:xfrm>
            <a:off x="0" y="0"/>
            <a:ext cx="5775158" cy="5715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Content Placeholder 3">
            <a:extLst>
              <a:ext uri="{FF2B5EF4-FFF2-40B4-BE49-F238E27FC236}">
                <a16:creationId xmlns:a16="http://schemas.microsoft.com/office/drawing/2014/main" id="{7F91C5A0-343F-7340-8025-FC7F8CD8B2B3}"/>
              </a:ext>
            </a:extLst>
          </p:cNvPr>
          <p:cNvSpPr>
            <a:spLocks noGrp="1"/>
          </p:cNvSpPr>
          <p:nvPr>
            <p:ph sz="half" idx="2"/>
          </p:nvPr>
        </p:nvSpPr>
        <p:spPr>
          <a:xfrm>
            <a:off x="5871411" y="1521354"/>
            <a:ext cx="2856953" cy="3626115"/>
          </a:xfrm>
        </p:spPr>
        <p:txBody>
          <a:bodyPr/>
          <a:lstStyle>
            <a:lvl1pPr marL="0" indent="0">
              <a:buNone/>
              <a:defRPr/>
            </a:lvl1pPr>
          </a:lstStyle>
          <a:p>
            <a:pPr lvl="0"/>
            <a:r>
              <a:rPr lang="de-DE"/>
              <a:t>Mastertextformat bearbeiten</a:t>
            </a:r>
            <a:endParaRPr lang="en-US"/>
          </a:p>
        </p:txBody>
      </p:sp>
      <p:sp>
        <p:nvSpPr>
          <p:cNvPr id="9" name="Title 1">
            <a:extLst>
              <a:ext uri="{FF2B5EF4-FFF2-40B4-BE49-F238E27FC236}">
                <a16:creationId xmlns:a16="http://schemas.microsoft.com/office/drawing/2014/main" id="{46B16E73-7F63-EA44-B170-40B8C6C820F4}"/>
              </a:ext>
            </a:extLst>
          </p:cNvPr>
          <p:cNvSpPr>
            <a:spLocks noGrp="1"/>
          </p:cNvSpPr>
          <p:nvPr>
            <p:ph type="title"/>
          </p:nvPr>
        </p:nvSpPr>
        <p:spPr>
          <a:xfrm>
            <a:off x="5871411" y="654518"/>
            <a:ext cx="2856953" cy="779645"/>
          </a:xfrm>
        </p:spPr>
        <p:txBody>
          <a:bodyPr lIns="0" tIns="0" rIns="36000" bIns="0" anchor="t">
            <a:noAutofit/>
          </a:bodyPr>
          <a:lstStyle>
            <a:lvl1pPr>
              <a:lnSpc>
                <a:spcPts val="2600"/>
              </a:lnSpc>
              <a:defRPr sz="2500" baseline="0"/>
            </a:lvl1pPr>
          </a:lstStyle>
          <a:p>
            <a:r>
              <a:rPr lang="de-DE"/>
              <a:t>Mastertitelformat bearbeiten</a:t>
            </a:r>
            <a:endParaRPr lang="en-US"/>
          </a:p>
        </p:txBody>
      </p:sp>
      <p:pic>
        <p:nvPicPr>
          <p:cNvPr id="10" name="Picture 2">
            <a:extLst>
              <a:ext uri="{FF2B5EF4-FFF2-40B4-BE49-F238E27FC236}">
                <a16:creationId xmlns:a16="http://schemas.microsoft.com/office/drawing/2014/main" id="{FA49E237-9786-47AF-8221-081C18F33F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617" t="-1"/>
          <a:stretch/>
        </p:blipFill>
        <p:spPr>
          <a:xfrm rot="16200000">
            <a:off x="2796424" y="2614581"/>
            <a:ext cx="5715001" cy="485837"/>
          </a:xfrm>
          <a:prstGeom prst="rect">
            <a:avLst/>
          </a:prstGeom>
        </p:spPr>
      </p:pic>
      <p:sp>
        <p:nvSpPr>
          <p:cNvPr id="7" name="Textfeld 6">
            <a:extLst>
              <a:ext uri="{FF2B5EF4-FFF2-40B4-BE49-F238E27FC236}">
                <a16:creationId xmlns:a16="http://schemas.microsoft.com/office/drawing/2014/main" id="{EFCEBA77-95E8-4F74-9465-EFEBBD535E34}"/>
              </a:ext>
            </a:extLst>
          </p:cNvPr>
          <p:cNvSpPr txBox="1"/>
          <p:nvPr userDrawn="1"/>
        </p:nvSpPr>
        <p:spPr>
          <a:xfrm>
            <a:off x="7479808" y="5395572"/>
            <a:ext cx="3064747" cy="215444"/>
          </a:xfrm>
          <a:prstGeom prst="rect">
            <a:avLst/>
          </a:prstGeom>
          <a:noFill/>
        </p:spPr>
        <p:txBody>
          <a:bodyPr wrap="square" rtlCol="0">
            <a:spAutoFit/>
          </a:bodyPr>
          <a:lstStyle/>
          <a:p>
            <a:r>
              <a:rPr lang="de-DE" sz="800" b="1" i="0">
                <a:solidFill>
                  <a:schemeClr val="tx1"/>
                </a:solidFill>
                <a:latin typeface="Source Sans Pro Semibold" panose="020B0503030403020204" pitchFamily="34" charset="77"/>
              </a:rPr>
              <a:t>CBM</a:t>
            </a:r>
            <a:r>
              <a:rPr lang="de-DE" sz="80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2909796624"/>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0F01-A564-4EDF-B0F1-DA1868122F2A}"/>
              </a:ext>
            </a:extLst>
          </p:cNvPr>
          <p:cNvSpPr>
            <a:spLocks noGrp="1"/>
          </p:cNvSpPr>
          <p:nvPr>
            <p:ph type="title"/>
          </p:nvPr>
        </p:nvSpPr>
        <p:spPr/>
        <p:txBody>
          <a:bodyPr/>
          <a:lstStyle>
            <a:lvl1pPr>
              <a:defRPr b="1">
                <a:solidFill>
                  <a:schemeClr val="accent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5D8F56C-25CA-4E41-82EE-623AF23CB80C}"/>
              </a:ext>
            </a:extLst>
          </p:cNvPr>
          <p:cNvSpPr>
            <a:spLocks noGrp="1"/>
          </p:cNvSpPr>
          <p:nvPr>
            <p:ph idx="1"/>
          </p:nvPr>
        </p:nvSpPr>
        <p:spPr/>
        <p:txBody>
          <a:bodyPr/>
          <a:lstStyle>
            <a:lvl1pPr>
              <a:buClr>
                <a:schemeClr val="accent1"/>
              </a:buClr>
              <a:defRPr>
                <a:solidFill>
                  <a:schemeClr val="bg2">
                    <a:lumMod val="75000"/>
                  </a:schemeClr>
                </a:solidFill>
              </a:defRPr>
            </a:lvl1pPr>
            <a:lvl2pPr>
              <a:buClr>
                <a:schemeClr val="accent1"/>
              </a:buClr>
              <a:defRPr>
                <a:solidFill>
                  <a:schemeClr val="bg2">
                    <a:lumMod val="75000"/>
                  </a:schemeClr>
                </a:solidFill>
              </a:defRPr>
            </a:lvl2pPr>
            <a:lvl3pPr>
              <a:buClr>
                <a:schemeClr val="accent1"/>
              </a:buClr>
              <a:defRPr>
                <a:solidFill>
                  <a:schemeClr val="bg2">
                    <a:lumMod val="75000"/>
                  </a:schemeClr>
                </a:solidFill>
              </a:defRPr>
            </a:lvl3pPr>
            <a:lvl4pPr>
              <a:buClr>
                <a:schemeClr val="accent1"/>
              </a:buClr>
              <a:defRPr>
                <a:solidFill>
                  <a:schemeClr val="bg2">
                    <a:lumMod val="75000"/>
                  </a:schemeClr>
                </a:solidFill>
              </a:defRPr>
            </a:lvl4pPr>
            <a:lvl5pPr>
              <a:buClr>
                <a:schemeClr val="accent1"/>
              </a:buClr>
              <a:defRPr>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D2869D-272E-48BA-8979-26596939C56E}"/>
              </a:ext>
            </a:extLst>
          </p:cNvPr>
          <p:cNvSpPr>
            <a:spLocks noGrp="1"/>
          </p:cNvSpPr>
          <p:nvPr>
            <p:ph type="dt" sz="half" idx="10"/>
          </p:nvPr>
        </p:nvSpPr>
        <p:spPr/>
        <p:txBody>
          <a:bodyPr/>
          <a:lstStyle/>
          <a:p>
            <a:fld id="{BF2F5892-7382-4147-B826-7CF4612A6445}" type="datetimeFigureOut">
              <a:rPr lang="en-GB" smtClean="0"/>
              <a:t>16/06/2023</a:t>
            </a:fld>
            <a:endParaRPr lang="en-GB"/>
          </a:p>
        </p:txBody>
      </p:sp>
      <p:sp>
        <p:nvSpPr>
          <p:cNvPr id="5" name="Footer Placeholder 4">
            <a:extLst>
              <a:ext uri="{FF2B5EF4-FFF2-40B4-BE49-F238E27FC236}">
                <a16:creationId xmlns:a16="http://schemas.microsoft.com/office/drawing/2014/main" id="{8D3D2E57-DF74-4118-AD77-84820709B9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95272D-A443-4904-885A-120619F456BD}"/>
              </a:ext>
            </a:extLst>
          </p:cNvPr>
          <p:cNvSpPr>
            <a:spLocks noGrp="1"/>
          </p:cNvSpPr>
          <p:nvPr>
            <p:ph type="sldNum" sz="quarter" idx="12"/>
          </p:nvPr>
        </p:nvSpPr>
        <p:spPr/>
        <p:txBody>
          <a:bodyPr/>
          <a:lstStyle/>
          <a:p>
            <a:fld id="{25AF2611-2FF2-4E7F-9595-3FD0200F4FF4}" type="slidenum">
              <a:rPr lang="en-GB" smtClean="0"/>
              <a:t>‹#›</a:t>
            </a:fld>
            <a:endParaRPr lang="en-GB"/>
          </a:p>
        </p:txBody>
      </p:sp>
    </p:spTree>
    <p:extLst>
      <p:ext uri="{BB962C8B-B14F-4D97-AF65-F5344CB8AC3E}">
        <p14:creationId xmlns:p14="http://schemas.microsoft.com/office/powerpoint/2010/main" val="4165078195"/>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F1B3F-30C6-49A8-925F-676F20F1F88F}"/>
              </a:ext>
            </a:extLst>
          </p:cNvPr>
          <p:cNvSpPr>
            <a:spLocks noGrp="1"/>
          </p:cNvSpPr>
          <p:nvPr>
            <p:ph type="dt" sz="half" idx="10"/>
          </p:nvPr>
        </p:nvSpPr>
        <p:spPr/>
        <p:txBody>
          <a:bodyPr/>
          <a:lstStyle/>
          <a:p>
            <a:fld id="{BF2F5892-7382-4147-B826-7CF4612A6445}" type="datetimeFigureOut">
              <a:rPr lang="en-GB" smtClean="0"/>
              <a:t>16/06/2023</a:t>
            </a:fld>
            <a:endParaRPr lang="en-GB"/>
          </a:p>
        </p:txBody>
      </p:sp>
      <p:sp>
        <p:nvSpPr>
          <p:cNvPr id="3" name="Footer Placeholder 2">
            <a:extLst>
              <a:ext uri="{FF2B5EF4-FFF2-40B4-BE49-F238E27FC236}">
                <a16:creationId xmlns:a16="http://schemas.microsoft.com/office/drawing/2014/main" id="{0C7AF8FE-22A0-43D8-9CF2-DB92C3A227F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5E5C607-7B9B-45A3-A328-A6A473B97B7F}"/>
              </a:ext>
            </a:extLst>
          </p:cNvPr>
          <p:cNvSpPr>
            <a:spLocks noGrp="1"/>
          </p:cNvSpPr>
          <p:nvPr>
            <p:ph type="sldNum" sz="quarter" idx="12"/>
          </p:nvPr>
        </p:nvSpPr>
        <p:spPr/>
        <p:txBody>
          <a:bodyPr/>
          <a:lstStyle/>
          <a:p>
            <a:fld id="{25AF2611-2FF2-4E7F-9595-3FD0200F4FF4}" type="slidenum">
              <a:rPr lang="en-GB" smtClean="0"/>
              <a:t>‹#›</a:t>
            </a:fld>
            <a:endParaRPr lang="en-GB"/>
          </a:p>
        </p:txBody>
      </p:sp>
    </p:spTree>
    <p:extLst>
      <p:ext uri="{BB962C8B-B14F-4D97-AF65-F5344CB8AC3E}">
        <p14:creationId xmlns:p14="http://schemas.microsoft.com/office/powerpoint/2010/main" val="2353524564"/>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C41B-BB15-4398-B844-9B004B71F02A}"/>
              </a:ext>
            </a:extLst>
          </p:cNvPr>
          <p:cNvSpPr>
            <a:spLocks noGrp="1"/>
          </p:cNvSpPr>
          <p:nvPr>
            <p:ph type="ctrTitle"/>
          </p:nvPr>
        </p:nvSpPr>
        <p:spPr>
          <a:xfrm>
            <a:off x="1143000" y="935302"/>
            <a:ext cx="6858000" cy="1989667"/>
          </a:xfrm>
        </p:spPr>
        <p:txBody>
          <a:bodyPr anchor="b">
            <a:normAutofit/>
          </a:bodyPr>
          <a:lstStyle>
            <a:lvl1pPr algn="ctr">
              <a:defRPr sz="405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46DF9087-8E81-4B56-ABD7-B9CCF31AC7C0}"/>
              </a:ext>
            </a:extLst>
          </p:cNvPr>
          <p:cNvSpPr>
            <a:spLocks noGrp="1"/>
          </p:cNvSpPr>
          <p:nvPr>
            <p:ph type="subTitle" idx="1"/>
          </p:nvPr>
        </p:nvSpPr>
        <p:spPr>
          <a:xfrm>
            <a:off x="1143000" y="3001698"/>
            <a:ext cx="6858000" cy="1379802"/>
          </a:xfrm>
        </p:spPr>
        <p:txBody>
          <a:bodyPr>
            <a:normAutofit/>
          </a:bodyPr>
          <a:lstStyle>
            <a:lvl1pPr marL="0" indent="0" algn="ctr">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20D054E-E509-4189-BBCE-E6C197C56AAB}"/>
              </a:ext>
            </a:extLst>
          </p:cNvPr>
          <p:cNvSpPr>
            <a:spLocks noGrp="1"/>
          </p:cNvSpPr>
          <p:nvPr>
            <p:ph type="dt" sz="half" idx="10"/>
          </p:nvPr>
        </p:nvSpPr>
        <p:spPr/>
        <p:txBody>
          <a:bodyPr/>
          <a:lstStyle/>
          <a:p>
            <a:fld id="{BF2F5892-7382-4147-B826-7CF4612A6445}" type="datetimeFigureOut">
              <a:rPr lang="en-GB" smtClean="0"/>
              <a:t>16/06/2023</a:t>
            </a:fld>
            <a:endParaRPr lang="en-GB"/>
          </a:p>
        </p:txBody>
      </p:sp>
      <p:sp>
        <p:nvSpPr>
          <p:cNvPr id="5" name="Footer Placeholder 4">
            <a:extLst>
              <a:ext uri="{FF2B5EF4-FFF2-40B4-BE49-F238E27FC236}">
                <a16:creationId xmlns:a16="http://schemas.microsoft.com/office/drawing/2014/main" id="{F31ED88A-A3FA-4820-BBD6-E42C2F9C87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68616B-6F47-4EB1-880C-2CD3C19E700D}"/>
              </a:ext>
            </a:extLst>
          </p:cNvPr>
          <p:cNvSpPr>
            <a:spLocks noGrp="1"/>
          </p:cNvSpPr>
          <p:nvPr>
            <p:ph type="sldNum" sz="quarter" idx="12"/>
          </p:nvPr>
        </p:nvSpPr>
        <p:spPr/>
        <p:txBody>
          <a:bodyPr/>
          <a:lstStyle/>
          <a:p>
            <a:fld id="{25AF2611-2FF2-4E7F-9595-3FD0200F4FF4}" type="slidenum">
              <a:rPr lang="en-GB" smtClean="0"/>
              <a:t>‹#›</a:t>
            </a:fld>
            <a:endParaRPr lang="en-GB"/>
          </a:p>
        </p:txBody>
      </p:sp>
    </p:spTree>
    <p:extLst>
      <p:ext uri="{BB962C8B-B14F-4D97-AF65-F5344CB8AC3E}">
        <p14:creationId xmlns:p14="http://schemas.microsoft.com/office/powerpoint/2010/main" val="51787748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BA4D-16B2-4E05-B30F-50CF070EBF6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6EE8DD9-0F0A-467A-A21B-3F1ACAFCE35E}"/>
              </a:ext>
            </a:extLst>
          </p:cNvPr>
          <p:cNvSpPr>
            <a:spLocks noGrp="1"/>
          </p:cNvSpPr>
          <p:nvPr>
            <p:ph type="dt" sz="half" idx="10"/>
          </p:nvPr>
        </p:nvSpPr>
        <p:spPr/>
        <p:txBody>
          <a:bodyPr/>
          <a:lstStyle/>
          <a:p>
            <a:fld id="{BF2F5892-7382-4147-B826-7CF4612A6445}" type="datetimeFigureOut">
              <a:rPr lang="en-GB" smtClean="0"/>
              <a:t>16/06/2023</a:t>
            </a:fld>
            <a:endParaRPr lang="en-GB"/>
          </a:p>
        </p:txBody>
      </p:sp>
      <p:sp>
        <p:nvSpPr>
          <p:cNvPr id="4" name="Footer Placeholder 3">
            <a:extLst>
              <a:ext uri="{FF2B5EF4-FFF2-40B4-BE49-F238E27FC236}">
                <a16:creationId xmlns:a16="http://schemas.microsoft.com/office/drawing/2014/main" id="{406B5B8D-676D-4B33-8C87-F08A06FBF02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4D44AD6-F60C-4AC6-B603-F584BCEABAD6}"/>
              </a:ext>
            </a:extLst>
          </p:cNvPr>
          <p:cNvSpPr>
            <a:spLocks noGrp="1"/>
          </p:cNvSpPr>
          <p:nvPr>
            <p:ph type="sldNum" sz="quarter" idx="12"/>
          </p:nvPr>
        </p:nvSpPr>
        <p:spPr/>
        <p:txBody>
          <a:bodyPr/>
          <a:lstStyle/>
          <a:p>
            <a:fld id="{25AF2611-2FF2-4E7F-9595-3FD0200F4FF4}" type="slidenum">
              <a:rPr lang="en-GB" smtClean="0"/>
              <a:t>‹#›</a:t>
            </a:fld>
            <a:endParaRPr lang="en-GB"/>
          </a:p>
        </p:txBody>
      </p:sp>
    </p:spTree>
    <p:extLst>
      <p:ext uri="{BB962C8B-B14F-4D97-AF65-F5344CB8AC3E}">
        <p14:creationId xmlns:p14="http://schemas.microsoft.com/office/powerpoint/2010/main" val="282338011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6" name="Grafik 5">
            <a:extLst>
              <a:ext uri="{FF2B5EF4-FFF2-40B4-BE49-F238E27FC236}">
                <a16:creationId xmlns:a16="http://schemas.microsoft.com/office/drawing/2014/main" id="{04E9AD9D-B6DB-4B82-9DB0-9225F682A4E3}"/>
              </a:ext>
            </a:extLst>
          </p:cNvPr>
          <p:cNvPicPr>
            <a:picLocks noChangeAspect="1"/>
          </p:cNvPicPr>
          <p:nvPr userDrawn="1"/>
        </p:nvPicPr>
        <p:blipFill>
          <a:blip r:embed="rId2"/>
          <a:stretch>
            <a:fillRect/>
          </a:stretch>
        </p:blipFill>
        <p:spPr>
          <a:xfrm>
            <a:off x="7111332" y="149806"/>
            <a:ext cx="1969849" cy="1284514"/>
          </a:xfrm>
          <a:prstGeom prst="rect">
            <a:avLst/>
          </a:prstGeom>
        </p:spPr>
      </p:pic>
    </p:spTree>
    <p:extLst>
      <p:ext uri="{BB962C8B-B14F-4D97-AF65-F5344CB8AC3E}">
        <p14:creationId xmlns:p14="http://schemas.microsoft.com/office/powerpoint/2010/main" val="1373369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rtfolie ">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75711" y="1305098"/>
            <a:ext cx="3516008" cy="2926079"/>
          </a:xfrm>
        </p:spPr>
        <p:txBody>
          <a:bodyPr anchor="ctr">
            <a:noAutofit/>
          </a:bodyPr>
          <a:lstStyle>
            <a:lvl1pPr algn="l" fontAlgn="ctr">
              <a:lnSpc>
                <a:spcPts val="7500"/>
              </a:lnSpc>
              <a:defRPr sz="7500">
                <a:solidFill>
                  <a:schemeClr val="bg1"/>
                </a:solidFill>
              </a:defRPr>
            </a:lvl1pPr>
          </a:lstStyle>
          <a:p>
            <a:r>
              <a:rPr lang="de-DE"/>
              <a:t>Thema oder Claim</a:t>
            </a:r>
            <a:endParaRPr lang="en-US"/>
          </a:p>
        </p:txBody>
      </p:sp>
      <p:pic>
        <p:nvPicPr>
          <p:cNvPr id="4" name="Grafik 3">
            <a:extLst>
              <a:ext uri="{FF2B5EF4-FFF2-40B4-BE49-F238E27FC236}">
                <a16:creationId xmlns:a16="http://schemas.microsoft.com/office/drawing/2014/main" id="{CE5CC5A7-6B51-4FE4-A9AB-AB30E62406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3856367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mit Subtitel / Trennchar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66015D4-104A-C943-80B5-57585F747C82}"/>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17958" y="1482291"/>
            <a:ext cx="3440591" cy="1530416"/>
          </a:xfrm>
        </p:spPr>
        <p:txBody>
          <a:bodyPr anchor="t">
            <a:noAutofit/>
          </a:bodyPr>
          <a:lstStyle>
            <a:lvl1pPr algn="l" fontAlgn="base">
              <a:lnSpc>
                <a:spcPts val="5500"/>
              </a:lnSpc>
              <a:defRPr sz="5500">
                <a:solidFill>
                  <a:schemeClr val="bg1"/>
                </a:solidFill>
              </a:defRPr>
            </a:lvl1pPr>
          </a:lstStyle>
          <a:p>
            <a:r>
              <a:rPr lang="de-DE"/>
              <a:t>Thema oder Claim</a:t>
            </a:r>
            <a:endParaRPr lang="en-US"/>
          </a:p>
        </p:txBody>
      </p:sp>
      <p:sp>
        <p:nvSpPr>
          <p:cNvPr id="4" name="Subtitle 2">
            <a:extLst>
              <a:ext uri="{FF2B5EF4-FFF2-40B4-BE49-F238E27FC236}">
                <a16:creationId xmlns:a16="http://schemas.microsoft.com/office/drawing/2014/main" id="{C58449E6-D13C-6341-92AD-C39FE0914C0C}"/>
              </a:ext>
            </a:extLst>
          </p:cNvPr>
          <p:cNvSpPr>
            <a:spLocks noGrp="1"/>
          </p:cNvSpPr>
          <p:nvPr>
            <p:ph type="subTitle" idx="1"/>
          </p:nvPr>
        </p:nvSpPr>
        <p:spPr>
          <a:xfrm>
            <a:off x="2998708" y="3031768"/>
            <a:ext cx="3459841" cy="953091"/>
          </a:xfrm>
        </p:spPr>
        <p:txBody>
          <a:bodyPr/>
          <a:lstStyle>
            <a:lvl1pPr marL="0" indent="0" algn="l">
              <a:lnSpc>
                <a:spcPts val="2600"/>
              </a:lnSpc>
              <a:buNone/>
              <a:defRPr sz="2200" b="0" i="0">
                <a:solidFill>
                  <a:schemeClr val="bg1"/>
                </a:solidFill>
                <a:latin typeface="Source Serif Pro" panose="02040603050405020204" pitchFamily="18"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a:p>
        </p:txBody>
      </p:sp>
      <p:pic>
        <p:nvPicPr>
          <p:cNvPr id="10" name="Grafik 9">
            <a:extLst>
              <a:ext uri="{FF2B5EF4-FFF2-40B4-BE49-F238E27FC236}">
                <a16:creationId xmlns:a16="http://schemas.microsoft.com/office/drawing/2014/main" id="{DCB1CD71-5B63-4295-9715-394D7E7E8DD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2626215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el mit Bild und Log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3AD8E9CA-AA2B-B946-9158-7CEA662BB63F}"/>
              </a:ext>
            </a:extLst>
          </p:cNvPr>
          <p:cNvSpPr>
            <a:spLocks noGrp="1"/>
          </p:cNvSpPr>
          <p:nvPr>
            <p:ph type="pic" sz="quarter" idx="10"/>
          </p:nvPr>
        </p:nvSpPr>
        <p:spPr>
          <a:xfrm>
            <a:off x="0" y="0"/>
            <a:ext cx="9144000" cy="402336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rtlCol="0">
            <a:noAutofit/>
          </a:bodyPr>
          <a:lstStyle/>
          <a:p>
            <a:pPr lvl="0"/>
            <a:endParaRPr lang="en-US" noProof="0"/>
          </a:p>
        </p:txBody>
      </p:sp>
      <p:sp>
        <p:nvSpPr>
          <p:cNvPr id="4" name="Picture Placeholder 8">
            <a:extLst>
              <a:ext uri="{FF2B5EF4-FFF2-40B4-BE49-F238E27FC236}">
                <a16:creationId xmlns:a16="http://schemas.microsoft.com/office/drawing/2014/main" id="{31B9C03B-78DD-A942-9975-0A0A40664A7F}"/>
              </a:ext>
            </a:extLst>
          </p:cNvPr>
          <p:cNvSpPr>
            <a:spLocks noGrp="1"/>
          </p:cNvSpPr>
          <p:nvPr>
            <p:ph type="pic" sz="quarter" idx="11"/>
          </p:nvPr>
        </p:nvSpPr>
        <p:spPr>
          <a:xfrm>
            <a:off x="745173" y="2011697"/>
            <a:ext cx="2987242" cy="3011864"/>
          </a:xfrm>
          <a:custGeom>
            <a:avLst/>
            <a:gdLst>
              <a:gd name="connsiteX0" fmla="*/ 1653988 w 3307976"/>
              <a:gd name="connsiteY0" fmla="*/ 0 h 3307976"/>
              <a:gd name="connsiteX1" fmla="*/ 3307976 w 3307976"/>
              <a:gd name="connsiteY1" fmla="*/ 1653988 h 3307976"/>
              <a:gd name="connsiteX2" fmla="*/ 1653988 w 3307976"/>
              <a:gd name="connsiteY2" fmla="*/ 3307976 h 3307976"/>
              <a:gd name="connsiteX3" fmla="*/ 0 w 3307976"/>
              <a:gd name="connsiteY3" fmla="*/ 1653988 h 3307976"/>
              <a:gd name="connsiteX4" fmla="*/ 1653988 w 3307976"/>
              <a:gd name="connsiteY4" fmla="*/ 0 h 330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976" h="3307976">
                <a:moveTo>
                  <a:pt x="1653988" y="0"/>
                </a:moveTo>
                <a:cubicBezTo>
                  <a:pt x="2567460" y="0"/>
                  <a:pt x="3307976" y="740516"/>
                  <a:pt x="3307976" y="1653988"/>
                </a:cubicBezTo>
                <a:cubicBezTo>
                  <a:pt x="3307976" y="2567460"/>
                  <a:pt x="2567460" y="3307976"/>
                  <a:pt x="1653988" y="3307976"/>
                </a:cubicBezTo>
                <a:cubicBezTo>
                  <a:pt x="740516" y="3307976"/>
                  <a:pt x="0" y="2567460"/>
                  <a:pt x="0" y="1653988"/>
                </a:cubicBezTo>
                <a:cubicBezTo>
                  <a:pt x="0" y="740516"/>
                  <a:pt x="740516" y="0"/>
                  <a:pt x="1653988" y="0"/>
                </a:cubicBezTo>
                <a:close/>
              </a:path>
            </a:pathLst>
          </a:custGeom>
        </p:spPr>
        <p:txBody>
          <a:bodyPr rtlCol="0">
            <a:noAutofit/>
          </a:bodyPr>
          <a:lstStyle/>
          <a:p>
            <a:pPr lvl="0"/>
            <a:endParaRPr lang="en-US" noProof="0"/>
          </a:p>
        </p:txBody>
      </p:sp>
      <p:sp>
        <p:nvSpPr>
          <p:cNvPr id="5" name="Picture Placeholder 8">
            <a:extLst>
              <a:ext uri="{FF2B5EF4-FFF2-40B4-BE49-F238E27FC236}">
                <a16:creationId xmlns:a16="http://schemas.microsoft.com/office/drawing/2014/main" id="{64B9ADF2-C3E3-4548-8175-1872D11DA5FD}"/>
              </a:ext>
            </a:extLst>
          </p:cNvPr>
          <p:cNvSpPr>
            <a:spLocks noGrp="1"/>
          </p:cNvSpPr>
          <p:nvPr>
            <p:ph type="pic" sz="quarter" idx="12"/>
          </p:nvPr>
        </p:nvSpPr>
        <p:spPr>
          <a:xfrm>
            <a:off x="0" y="3724102"/>
            <a:ext cx="9144000" cy="527453"/>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rtlCol="0">
            <a:noAutofit/>
          </a:bodyPr>
          <a:lstStyle/>
          <a:p>
            <a:pPr lvl="0"/>
            <a:endParaRPr lang="en-US" noProof="0"/>
          </a:p>
        </p:txBody>
      </p:sp>
      <p:pic>
        <p:nvPicPr>
          <p:cNvPr id="6" name="Grafik 5">
            <a:extLst>
              <a:ext uri="{FF2B5EF4-FFF2-40B4-BE49-F238E27FC236}">
                <a16:creationId xmlns:a16="http://schemas.microsoft.com/office/drawing/2014/main" id="{A4323846-4C9E-45B3-BD4E-618E63D25D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819462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7" name="Grafik 6">
            <a:extLst>
              <a:ext uri="{FF2B5EF4-FFF2-40B4-BE49-F238E27FC236}">
                <a16:creationId xmlns:a16="http://schemas.microsoft.com/office/drawing/2014/main" id="{0CF09BA5-B60E-415F-82CF-BBF1844E7A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08132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pic>
        <p:nvPicPr>
          <p:cNvPr id="6" name="Grafik 5">
            <a:extLst>
              <a:ext uri="{FF2B5EF4-FFF2-40B4-BE49-F238E27FC236}">
                <a16:creationId xmlns:a16="http://schemas.microsoft.com/office/drawing/2014/main" id="{04E9AD9D-B6DB-4B82-9DB0-9225F682A4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11332" y="149806"/>
            <a:ext cx="1969849" cy="1284514"/>
          </a:xfrm>
          <a:prstGeom prst="rect">
            <a:avLst/>
          </a:prstGeom>
        </p:spPr>
      </p:pic>
    </p:spTree>
    <p:extLst>
      <p:ext uri="{BB962C8B-B14F-4D97-AF65-F5344CB8AC3E}">
        <p14:creationId xmlns:p14="http://schemas.microsoft.com/office/powerpoint/2010/main" val="13733690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3488" y="473250"/>
            <a:ext cx="7557025" cy="896783"/>
          </a:xfrm>
          <a:prstGeom prst="rect">
            <a:avLst/>
          </a:prstGeom>
        </p:spPr>
        <p:txBody>
          <a:bodyPr vert="horz" lIns="0" tIns="0" rIns="0" bIns="0" rtlCol="0" anchor="t">
            <a:noAutofit/>
          </a:bodyPr>
          <a:lstStyle/>
          <a:p>
            <a:r>
              <a:rPr lang="de-DE"/>
              <a:t>Hier steht eine Überschrift, </a:t>
            </a:r>
            <a:br>
              <a:rPr lang="de-DE"/>
            </a:br>
            <a:r>
              <a:rPr lang="de-DE"/>
              <a:t>welche auch zweizeilig laufen kann.</a:t>
            </a:r>
            <a:endParaRPr lang="en-US"/>
          </a:p>
        </p:txBody>
      </p:sp>
      <p:sp>
        <p:nvSpPr>
          <p:cNvPr id="3" name="Text Placeholder 2"/>
          <p:cNvSpPr>
            <a:spLocks noGrp="1"/>
          </p:cNvSpPr>
          <p:nvPr>
            <p:ph type="body" idx="1"/>
          </p:nvPr>
        </p:nvSpPr>
        <p:spPr>
          <a:xfrm>
            <a:off x="793488" y="1722459"/>
            <a:ext cx="7557025" cy="3455839"/>
          </a:xfrm>
          <a:prstGeom prst="rect">
            <a:avLst/>
          </a:prstGeom>
        </p:spPr>
        <p:txBody>
          <a:bodyPr vert="horz" lIns="0" tIns="0" rIns="0" bIns="0" rtlCol="0">
            <a:noAutofit/>
          </a:bodyPr>
          <a:lstStyle/>
          <a:p>
            <a:pPr lvl="0"/>
            <a:r>
              <a:rPr lang="de-DE"/>
              <a:t>Mastertextformat bearbeiten
Zweite Ebene
Dritte Ebene
Vierte Ebene
Fünfte Ebene</a:t>
            </a:r>
            <a:endParaRPr lang="en-US"/>
          </a:p>
        </p:txBody>
      </p:sp>
      <p:sp>
        <p:nvSpPr>
          <p:cNvPr id="4" name="Foliennummernplatzhalter 5">
            <a:extLst>
              <a:ext uri="{FF2B5EF4-FFF2-40B4-BE49-F238E27FC236}">
                <a16:creationId xmlns:a16="http://schemas.microsoft.com/office/drawing/2014/main" id="{1D496AEA-4A19-411A-BA57-3267C68AA962}"/>
              </a:ext>
            </a:extLst>
          </p:cNvPr>
          <p:cNvSpPr>
            <a:spLocks noGrp="1"/>
          </p:cNvSpPr>
          <p:nvPr>
            <p:ph type="sldNum" sz="quarter" idx="4"/>
          </p:nvPr>
        </p:nvSpPr>
        <p:spPr>
          <a:xfrm>
            <a:off x="131818" y="53429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a:t>
            </a:fld>
            <a:endParaRPr lang="de-DE"/>
          </a:p>
        </p:txBody>
      </p:sp>
    </p:spTree>
    <p:extLst>
      <p:ext uri="{BB962C8B-B14F-4D97-AF65-F5344CB8AC3E}">
        <p14:creationId xmlns:p14="http://schemas.microsoft.com/office/powerpoint/2010/main" val="268053542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2" r:id="rId3"/>
    <p:sldLayoutId id="2147483724" r:id="rId4"/>
    <p:sldLayoutId id="2147483733" r:id="rId5"/>
    <p:sldLayoutId id="2147483734" r:id="rId6"/>
    <p:sldLayoutId id="2147483735" r:id="rId7"/>
    <p:sldLayoutId id="2147483736" r:id="rId8"/>
    <p:sldLayoutId id="2147483737" r:id="rId9"/>
    <p:sldLayoutId id="2147483738" r:id="rId10"/>
    <p:sldLayoutId id="2147483725" r:id="rId11"/>
    <p:sldLayoutId id="2147483739" r:id="rId12"/>
    <p:sldLayoutId id="2147483740" r:id="rId13"/>
    <p:sldLayoutId id="2147483741" r:id="rId14"/>
    <p:sldLayoutId id="2147483726" r:id="rId15"/>
    <p:sldLayoutId id="2147483727" r:id="rId16"/>
    <p:sldLayoutId id="2147483728" r:id="rId17"/>
    <p:sldLayoutId id="2147483742" r:id="rId18"/>
    <p:sldLayoutId id="2147483743" r:id="rId19"/>
    <p:sldLayoutId id="2147483744" r:id="rId20"/>
    <p:sldLayoutId id="2147483745" r:id="rId21"/>
    <p:sldLayoutId id="2147483746" r:id="rId22"/>
    <p:sldLayoutId id="2147483747" r:id="rId23"/>
    <p:sldLayoutId id="2147483748" r:id="rId24"/>
    <p:sldLayoutId id="2147483673" r:id="rId25"/>
    <p:sldLayoutId id="2147483684" r:id="rId26"/>
    <p:sldLayoutId id="2147483686" r:id="rId27"/>
    <p:sldLayoutId id="2147483719" r:id="rId28"/>
    <p:sldLayoutId id="2147483716" r:id="rId29"/>
    <p:sldLayoutId id="2147483717" r:id="rId30"/>
    <p:sldLayoutId id="2147483685" r:id="rId31"/>
    <p:sldLayoutId id="2147483718" r:id="rId32"/>
    <p:sldLayoutId id="2147483687" r:id="rId33"/>
    <p:sldLayoutId id="2147483679" r:id="rId34"/>
    <p:sldLayoutId id="2147483720" r:id="rId35"/>
    <p:sldLayoutId id="2147483721" r:id="rId36"/>
    <p:sldLayoutId id="2147483722" r:id="rId37"/>
    <p:sldLayoutId id="2147483723" r:id="rId38"/>
  </p:sldLayoutIdLst>
  <p:hf hdr="0" ftr="0" dt="0"/>
  <p:txStyles>
    <p:titleStyle>
      <a:lvl1pPr algn="l" defTabSz="685800" rtl="0" eaLnBrk="1" fontAlgn="t" latinLnBrk="0" hangingPunct="1">
        <a:lnSpc>
          <a:spcPts val="3620"/>
        </a:lnSpc>
        <a:spcBef>
          <a:spcPct val="0"/>
        </a:spcBef>
        <a:buNone/>
        <a:defRPr sz="3600" b="0" i="0" kern="1200">
          <a:solidFill>
            <a:srgbClr val="C4141B"/>
          </a:solidFill>
          <a:latin typeface="Source Sans Pro Semibold" panose="020B0503030403020204" pitchFamily="34"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b="0" i="0" kern="1200">
          <a:solidFill>
            <a:schemeClr val="tx1"/>
          </a:solidFill>
          <a:latin typeface="Source Sans Pro" panose="020B0503030403020204"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slide" Target="slide7.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6.xml"/><Relationship Id="rId7" Type="http://schemas.openxmlformats.org/officeDocument/2006/relationships/slide" Target="slide20.xml"/><Relationship Id="rId12" Type="http://schemas.openxmlformats.org/officeDocument/2006/relationships/slide" Target="slide25.xml"/><Relationship Id="rId2" Type="http://schemas.openxmlformats.org/officeDocument/2006/relationships/slide" Target="slide15.xml"/><Relationship Id="rId1" Type="http://schemas.openxmlformats.org/officeDocument/2006/relationships/slideLayout" Target="../slideLayouts/slideLayout4.xml"/><Relationship Id="rId6" Type="http://schemas.openxmlformats.org/officeDocument/2006/relationships/slide" Target="slide19.xml"/><Relationship Id="rId11" Type="http://schemas.openxmlformats.org/officeDocument/2006/relationships/slide" Target="slide24.xml"/><Relationship Id="rId5" Type="http://schemas.openxmlformats.org/officeDocument/2006/relationships/slide" Target="slide18.xml"/><Relationship Id="rId10" Type="http://schemas.openxmlformats.org/officeDocument/2006/relationships/slide" Target="slide23.xml"/><Relationship Id="rId4" Type="http://schemas.openxmlformats.org/officeDocument/2006/relationships/slide" Target="slide17.xml"/><Relationship Id="rId9" Type="http://schemas.openxmlformats.org/officeDocument/2006/relationships/slide" Target="slide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B1BA-63E2-60FD-CA1F-C2CA85A8AA56}"/>
              </a:ext>
            </a:extLst>
          </p:cNvPr>
          <p:cNvSpPr>
            <a:spLocks noGrp="1"/>
          </p:cNvSpPr>
          <p:nvPr>
            <p:ph type="title"/>
          </p:nvPr>
        </p:nvSpPr>
        <p:spPr/>
        <p:txBody>
          <a:bodyPr/>
          <a:lstStyle/>
          <a:p>
            <a:r>
              <a:rPr lang="en-GB"/>
              <a:t>Navigation topics (1)</a:t>
            </a:r>
            <a:endParaRPr lang="de-DE"/>
          </a:p>
        </p:txBody>
      </p:sp>
      <p:sp>
        <p:nvSpPr>
          <p:cNvPr id="3" name="Content Placeholder 2">
            <a:extLst>
              <a:ext uri="{FF2B5EF4-FFF2-40B4-BE49-F238E27FC236}">
                <a16:creationId xmlns:a16="http://schemas.microsoft.com/office/drawing/2014/main" id="{FFA382BE-75A1-949D-3057-7B41A5532588}"/>
              </a:ext>
            </a:extLst>
          </p:cNvPr>
          <p:cNvSpPr>
            <a:spLocks noGrp="1"/>
          </p:cNvSpPr>
          <p:nvPr>
            <p:ph sz="half" idx="1"/>
          </p:nvPr>
        </p:nvSpPr>
        <p:spPr>
          <a:xfrm>
            <a:off x="793488" y="1686176"/>
            <a:ext cx="7557025" cy="3902773"/>
          </a:xfrm>
        </p:spPr>
        <p:txBody>
          <a:bodyPr/>
          <a:lstStyle/>
          <a:p>
            <a:r>
              <a:rPr lang="en-GB" sz="1800" dirty="0">
                <a:hlinkClick r:id="rId2" action="ppaction://hlinksldjump"/>
              </a:rPr>
              <a:t>What is the Resource Library?</a:t>
            </a:r>
            <a:endParaRPr lang="en-GB" sz="1800" dirty="0"/>
          </a:p>
          <a:p>
            <a:r>
              <a:rPr lang="en-GB" sz="1800" dirty="0">
                <a:hlinkClick r:id="rId3" action="ppaction://hlinksldjump"/>
              </a:rPr>
              <a:t>Who are the Resource Library Editors/Contacts?</a:t>
            </a:r>
            <a:endParaRPr lang="en-GB" sz="1800" dirty="0"/>
          </a:p>
          <a:p>
            <a:r>
              <a:rPr lang="en-GB" sz="1800" dirty="0">
                <a:hlinkClick r:id="rId4" action="ppaction://hlinksldjump"/>
              </a:rPr>
              <a:t>How does the help function work?</a:t>
            </a:r>
            <a:endParaRPr lang="en-GB" sz="1800" dirty="0"/>
          </a:p>
          <a:p>
            <a:r>
              <a:rPr lang="en-GB" dirty="0">
                <a:hlinkClick r:id="rId5" action="ppaction://hlinksldjump"/>
              </a:rPr>
              <a:t>How to navigate the Browse List?</a:t>
            </a:r>
            <a:endParaRPr lang="en-GB" dirty="0"/>
          </a:p>
          <a:p>
            <a:r>
              <a:rPr lang="en-GB" sz="1800" dirty="0">
                <a:hlinkClick r:id="rId6" action="ppaction://hlinksldjump"/>
              </a:rPr>
              <a:t>What is the overview tab?</a:t>
            </a:r>
            <a:endParaRPr lang="en-GB" sz="1800" dirty="0"/>
          </a:p>
          <a:p>
            <a:r>
              <a:rPr lang="en-US" sz="1800" dirty="0">
                <a:hlinkClick r:id="rId7" action="ppaction://hlinksldjump"/>
              </a:rPr>
              <a:t>How does the document box in the overview box work?</a:t>
            </a:r>
            <a:endParaRPr lang="en-GB" sz="1800" dirty="0"/>
          </a:p>
          <a:p>
            <a:r>
              <a:rPr lang="en-GB" sz="1800" dirty="0">
                <a:hlinkClick r:id="rId8" action="ppaction://hlinksldjump"/>
              </a:rPr>
              <a:t>What is the </a:t>
            </a:r>
            <a:r>
              <a:rPr lang="en-GB" dirty="0">
                <a:hlinkClick r:id="rId8" action="ppaction://hlinksldjump"/>
              </a:rPr>
              <a:t>document</a:t>
            </a:r>
            <a:r>
              <a:rPr lang="en-GB" sz="1800" dirty="0">
                <a:hlinkClick r:id="rId8" action="ppaction://hlinksldjump"/>
              </a:rPr>
              <a:t> tab?</a:t>
            </a:r>
            <a:endParaRPr lang="en-GB" sz="1800" dirty="0"/>
          </a:p>
          <a:p>
            <a:r>
              <a:rPr lang="en-GB" dirty="0">
                <a:hlinkClick r:id="rId9" action="ppaction://hlinksldjump"/>
              </a:rPr>
              <a:t>How to collaborate in the document tab?</a:t>
            </a:r>
            <a:endParaRPr lang="en-GB" dirty="0"/>
          </a:p>
          <a:p>
            <a:r>
              <a:rPr lang="en-GB" sz="1800" dirty="0">
                <a:hlinkClick r:id="rId10" action="ppaction://hlinksldjump"/>
              </a:rPr>
              <a:t>What is the cycle tab?</a:t>
            </a:r>
            <a:endParaRPr lang="en-GB" sz="1800" dirty="0"/>
          </a:p>
          <a:p>
            <a:r>
              <a:rPr lang="en-GB" dirty="0">
                <a:hlinkClick r:id="rId11" action="ppaction://hlinksldjump"/>
              </a:rPr>
              <a:t>How does the cycle tab work?</a:t>
            </a:r>
            <a:endParaRPr lang="en-GB" sz="1800" dirty="0"/>
          </a:p>
          <a:p>
            <a:r>
              <a:rPr lang="en-GB" sz="1800" dirty="0">
                <a:hlinkClick r:id="rId12" action="ppaction://hlinksldjump"/>
              </a:rPr>
              <a:t>How does a cycle tab look like?</a:t>
            </a:r>
            <a:endParaRPr lang="en-GB" sz="1800" dirty="0"/>
          </a:p>
          <a:p>
            <a:endParaRPr lang="en-GB" sz="1800" dirty="0"/>
          </a:p>
          <a:p>
            <a:pPr marL="0" indent="0">
              <a:buNone/>
            </a:pPr>
            <a:endParaRPr lang="de-DE" dirty="0"/>
          </a:p>
        </p:txBody>
      </p:sp>
      <p:sp>
        <p:nvSpPr>
          <p:cNvPr id="4" name="Slide Number Placeholder 3">
            <a:extLst>
              <a:ext uri="{FF2B5EF4-FFF2-40B4-BE49-F238E27FC236}">
                <a16:creationId xmlns:a16="http://schemas.microsoft.com/office/drawing/2014/main" id="{12E85C5B-8764-5DAA-F17C-323A9EF9D4E7}"/>
              </a:ext>
            </a:extLst>
          </p:cNvPr>
          <p:cNvSpPr>
            <a:spLocks noGrp="1"/>
          </p:cNvSpPr>
          <p:nvPr>
            <p:ph type="sldNum" sz="quarter" idx="4"/>
          </p:nvPr>
        </p:nvSpPr>
        <p:spPr/>
        <p:txBody>
          <a:bodyPr/>
          <a:lstStyle/>
          <a:p>
            <a:fld id="{06A3B5ED-B1C0-4FCF-B405-E8D0BFB4F1F6}" type="slidenum">
              <a:rPr lang="de-DE" smtClean="0"/>
              <a:pPr/>
              <a:t>1</a:t>
            </a:fld>
            <a:endParaRPr lang="de-DE"/>
          </a:p>
        </p:txBody>
      </p:sp>
    </p:spTree>
    <p:extLst>
      <p:ext uri="{BB962C8B-B14F-4D97-AF65-F5344CB8AC3E}">
        <p14:creationId xmlns:p14="http://schemas.microsoft.com/office/powerpoint/2010/main" val="3838542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63D464-0FD1-3CE5-53B9-C69B2CE11BC0}"/>
              </a:ext>
            </a:extLst>
          </p:cNvPr>
          <p:cNvSpPr>
            <a:spLocks noGrp="1"/>
          </p:cNvSpPr>
          <p:nvPr>
            <p:ph type="title"/>
          </p:nvPr>
        </p:nvSpPr>
        <p:spPr/>
        <p:txBody>
          <a:bodyPr/>
          <a:lstStyle/>
          <a:p>
            <a:r>
              <a:rPr lang="en-GB" dirty="0"/>
              <a:t>How to collaborate in the </a:t>
            </a:r>
            <a:br>
              <a:rPr lang="en-GB" dirty="0"/>
            </a:br>
            <a:r>
              <a:rPr lang="en-GB" dirty="0"/>
              <a:t>document tab?</a:t>
            </a:r>
          </a:p>
        </p:txBody>
      </p:sp>
      <p:sp>
        <p:nvSpPr>
          <p:cNvPr id="3" name="Inhaltsplatzhalter 2">
            <a:extLst>
              <a:ext uri="{FF2B5EF4-FFF2-40B4-BE49-F238E27FC236}">
                <a16:creationId xmlns:a16="http://schemas.microsoft.com/office/drawing/2014/main" id="{AFC5CBA2-1944-35F3-A1A4-32DC931DBF3B}"/>
              </a:ext>
            </a:extLst>
          </p:cNvPr>
          <p:cNvSpPr>
            <a:spLocks noGrp="1"/>
          </p:cNvSpPr>
          <p:nvPr>
            <p:ph sz="half" idx="1"/>
          </p:nvPr>
        </p:nvSpPr>
        <p:spPr>
          <a:xfrm>
            <a:off x="652182" y="1686177"/>
            <a:ext cx="7698331" cy="3296468"/>
          </a:xfrm>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600" b="1"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Send as link</a:t>
            </a: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(s) will create a link for the recipient. Only </a:t>
            </a:r>
            <a:r>
              <a:rPr lang="en-GB" sz="1600" kern="0" dirty="0" err="1">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ProMIS</a:t>
            </a: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 users will be able to open this link.</a:t>
            </a:r>
            <a:endParaRPr lang="de-DE" sz="1600" kern="10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600" b="1"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Send as attachment</a:t>
            </a: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(s) will send a copy of the document. Any changes made in that copy will NOT be synchronised back to your saved document.</a:t>
            </a:r>
            <a:endParaRPr lang="de-DE" sz="1600" kern="10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600" b="1"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Share folder </a:t>
            </a: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allows the user to share a folder with an individual outside CBM. </a:t>
            </a:r>
            <a:endParaRPr lang="de-DE" sz="1600" kern="10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600" b="1"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Set limited permissions </a:t>
            </a: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(padlock item) enables users with edit access to change the default permission settings of a folder. </a:t>
            </a:r>
            <a:endParaRPr lang="en-GB" sz="1600" dirty="0">
              <a:latin typeface="Source Sans Pro" panose="020B0503030403020204" pitchFamily="34" charset="0"/>
              <a:ea typeface="Source Sans Pro" panose="020B0503030403020204" pitchFamily="34" charset="0"/>
            </a:endParaRPr>
          </a:p>
        </p:txBody>
      </p:sp>
      <p:sp>
        <p:nvSpPr>
          <p:cNvPr id="4" name="Foliennummernplatzhalter 3">
            <a:extLst>
              <a:ext uri="{FF2B5EF4-FFF2-40B4-BE49-F238E27FC236}">
                <a16:creationId xmlns:a16="http://schemas.microsoft.com/office/drawing/2014/main" id="{8C76C7D9-3131-FB07-30E1-2481DDA27731}"/>
              </a:ext>
            </a:extLst>
          </p:cNvPr>
          <p:cNvSpPr>
            <a:spLocks noGrp="1"/>
          </p:cNvSpPr>
          <p:nvPr>
            <p:ph type="sldNum" sz="quarter" idx="4"/>
          </p:nvPr>
        </p:nvSpPr>
        <p:spPr/>
        <p:txBody>
          <a:bodyPr/>
          <a:lstStyle/>
          <a:p>
            <a:fld id="{06A3B5ED-B1C0-4FCF-B405-E8D0BFB4F1F6}" type="slidenum">
              <a:rPr lang="de-DE" smtClean="0"/>
              <a:pPr/>
              <a:t>10</a:t>
            </a:fld>
            <a:endParaRPr lang="de-DE"/>
          </a:p>
        </p:txBody>
      </p:sp>
    </p:spTree>
    <p:extLst>
      <p:ext uri="{BB962C8B-B14F-4D97-AF65-F5344CB8AC3E}">
        <p14:creationId xmlns:p14="http://schemas.microsoft.com/office/powerpoint/2010/main" val="4669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BEA9-17B0-7A96-3FF5-2E5E2580DC3B}"/>
              </a:ext>
            </a:extLst>
          </p:cNvPr>
          <p:cNvSpPr>
            <a:spLocks noGrp="1"/>
          </p:cNvSpPr>
          <p:nvPr>
            <p:ph type="title"/>
          </p:nvPr>
        </p:nvSpPr>
        <p:spPr/>
        <p:txBody>
          <a:bodyPr/>
          <a:lstStyle/>
          <a:p>
            <a:r>
              <a:rPr lang="en-GB" sz="3200"/>
              <a:t>What is the cycle tab?</a:t>
            </a:r>
            <a:endParaRPr lang="en-US" sz="3200"/>
          </a:p>
        </p:txBody>
      </p:sp>
      <p:sp>
        <p:nvSpPr>
          <p:cNvPr id="3" name="Content Placeholder 2">
            <a:extLst>
              <a:ext uri="{FF2B5EF4-FFF2-40B4-BE49-F238E27FC236}">
                <a16:creationId xmlns:a16="http://schemas.microsoft.com/office/drawing/2014/main" id="{058A5AA1-CE3D-E782-1E99-4244A3A932F9}"/>
              </a:ext>
            </a:extLst>
          </p:cNvPr>
          <p:cNvSpPr>
            <a:spLocks noGrp="1"/>
          </p:cNvSpPr>
          <p:nvPr>
            <p:ph sz="half" idx="1"/>
          </p:nvPr>
        </p:nvSpPr>
        <p:spPr>
          <a:xfrm>
            <a:off x="793488" y="1481077"/>
            <a:ext cx="7557025" cy="3555574"/>
          </a:xfrm>
        </p:spPr>
        <p:txBody>
          <a:bodyPr vert="horz" lIns="0" tIns="0" rIns="0" bIns="0" rtlCol="0" anchor="t">
            <a:noAutofit/>
          </a:bodyPr>
          <a:lstStyle/>
          <a:p>
            <a:r>
              <a:rPr lang="en-US" sz="1600" dirty="0">
                <a:latin typeface="Source Sans Pro"/>
              </a:rPr>
              <a:t>The cycle tab is a standard list of tasks and milestones that are included in the funding/project/stakeholder entity to guide work.</a:t>
            </a:r>
            <a:r>
              <a:rPr lang="en-GB" sz="1600" dirty="0">
                <a:solidFill>
                  <a:srgbClr val="000000"/>
                </a:solidFill>
                <a:latin typeface="Source Sans Pro"/>
                <a:ea typeface="Source Sans Pro"/>
                <a:cs typeface="Open Sans Light"/>
              </a:rPr>
              <a:t> </a:t>
            </a:r>
            <a:br>
              <a:rPr lang="en-GB" sz="1600" dirty="0">
                <a:solidFill>
                  <a:srgbClr val="000000"/>
                </a:solidFill>
                <a:latin typeface="Source Sans Pro"/>
                <a:ea typeface="Source Sans Pro"/>
                <a:cs typeface="Open Sans Light"/>
              </a:rPr>
            </a:br>
            <a:r>
              <a:rPr lang="en-GB" sz="1600" dirty="0">
                <a:solidFill>
                  <a:srgbClr val="000000"/>
                </a:solidFill>
                <a:latin typeface="Source Sans Pro"/>
                <a:ea typeface="Source Sans Pro"/>
                <a:cs typeface="Open Sans Light"/>
              </a:rPr>
              <a:t>	</a:t>
            </a:r>
            <a:r>
              <a:rPr lang="en-GB" sz="1600" b="1" dirty="0">
                <a:latin typeface="Source Sans Pro"/>
                <a:ea typeface="Source Sans Pro"/>
                <a:cs typeface="Open Sans Light"/>
              </a:rPr>
              <a:t>Tasks </a:t>
            </a:r>
            <a:r>
              <a:rPr lang="en-GB" sz="1600" dirty="0">
                <a:latin typeface="Source Sans Pro"/>
                <a:ea typeface="Source Sans Pro"/>
                <a:cs typeface="Open Sans Light"/>
              </a:rPr>
              <a:t>are work steps that have a duration with a start and an end date </a:t>
            </a:r>
            <a:br>
              <a:rPr lang="en-GB" sz="1600" dirty="0">
                <a:latin typeface="Source Sans Pro"/>
                <a:ea typeface="Source Sans Pro"/>
                <a:cs typeface="Open Sans Light"/>
              </a:rPr>
            </a:br>
            <a:r>
              <a:rPr lang="en-GB" sz="1600" dirty="0">
                <a:latin typeface="Source Sans Pro"/>
                <a:ea typeface="Source Sans Pro"/>
                <a:cs typeface="Open Sans Light"/>
              </a:rPr>
              <a:t>	</a:t>
            </a:r>
            <a:r>
              <a:rPr lang="en-GB" sz="1600" b="1" dirty="0">
                <a:latin typeface="Source Sans Pro"/>
                <a:ea typeface="Source Sans Pro"/>
                <a:cs typeface="Open Sans Light"/>
              </a:rPr>
              <a:t>Milestones</a:t>
            </a:r>
            <a:r>
              <a:rPr lang="en-GB" sz="1600" dirty="0">
                <a:latin typeface="Source Sans Pro"/>
                <a:ea typeface="Source Sans Pro"/>
                <a:cs typeface="Open Sans Light"/>
              </a:rPr>
              <a:t> are work steps which only have an end date (or deadline)</a:t>
            </a:r>
            <a:endParaRPr lang="en-US" sz="1600" dirty="0"/>
          </a:p>
          <a:p>
            <a:r>
              <a:rPr lang="en-GB" sz="1600" dirty="0">
                <a:solidFill>
                  <a:srgbClr val="000000"/>
                </a:solidFill>
                <a:latin typeface="Source Sans Pro"/>
                <a:ea typeface="Source Sans Pro"/>
                <a:cs typeface="Open Sans Light"/>
              </a:rPr>
              <a:t>When a new page is created, the cycle tab is automatically populated with the relevant phases and steps based on the option selected.</a:t>
            </a:r>
            <a:endParaRPr lang="en-GB" sz="1600" dirty="0">
              <a:latin typeface="Source Sans Pro"/>
              <a:cs typeface="Open Sans Light"/>
            </a:endParaRPr>
          </a:p>
          <a:p>
            <a:r>
              <a:rPr lang="en-US" sz="1600" dirty="0">
                <a:latin typeface="Source Sans Pro"/>
              </a:rPr>
              <a:t>Cycle functionality lays out processes on clear step by step to make it easier for users to follow. The cycle is based on CBM QPRGs and process guidance.</a:t>
            </a:r>
          </a:p>
          <a:p>
            <a:r>
              <a:rPr lang="en-US" sz="1600" dirty="0">
                <a:latin typeface="Source Sans Pro"/>
              </a:rPr>
              <a:t>The standard tasks includes descriptions to provide additional guidance on what needs to be done and include links to relevant process documents and templates.</a:t>
            </a:r>
          </a:p>
          <a:p>
            <a:r>
              <a:rPr lang="en-US" sz="1600" dirty="0">
                <a:latin typeface="Source Sans Pro"/>
              </a:rPr>
              <a:t>Standard tasks include checklists</a:t>
            </a:r>
            <a:r>
              <a:rPr lang="en-GB" sz="1600" dirty="0">
                <a:latin typeface="Source Sans Pro"/>
              </a:rPr>
              <a:t> in each step as a reminder on minimum requirements for the particular step.</a:t>
            </a:r>
            <a:endParaRPr lang="en-US" sz="1600" dirty="0">
              <a:latin typeface="Source Sans Pro"/>
            </a:endParaRPr>
          </a:p>
          <a:p>
            <a:endParaRPr lang="en-US" dirty="0"/>
          </a:p>
        </p:txBody>
      </p:sp>
      <p:sp>
        <p:nvSpPr>
          <p:cNvPr id="4" name="Slide Number Placeholder 3">
            <a:extLst>
              <a:ext uri="{FF2B5EF4-FFF2-40B4-BE49-F238E27FC236}">
                <a16:creationId xmlns:a16="http://schemas.microsoft.com/office/drawing/2014/main" id="{98022A11-4353-4E82-BF57-559BF5F793DF}"/>
              </a:ext>
            </a:extLst>
          </p:cNvPr>
          <p:cNvSpPr>
            <a:spLocks noGrp="1"/>
          </p:cNvSpPr>
          <p:nvPr>
            <p:ph type="sldNum" sz="quarter" idx="4"/>
          </p:nvPr>
        </p:nvSpPr>
        <p:spPr/>
        <p:txBody>
          <a:bodyPr/>
          <a:lstStyle/>
          <a:p>
            <a:fld id="{06A3B5ED-B1C0-4FCF-B405-E8D0BFB4F1F6}" type="slidenum">
              <a:rPr lang="de-DE" smtClean="0"/>
              <a:pPr/>
              <a:t>11</a:t>
            </a:fld>
            <a:endParaRPr lang="de-DE"/>
          </a:p>
        </p:txBody>
      </p:sp>
    </p:spTree>
    <p:extLst>
      <p:ext uri="{BB962C8B-B14F-4D97-AF65-F5344CB8AC3E}">
        <p14:creationId xmlns:p14="http://schemas.microsoft.com/office/powerpoint/2010/main" val="617631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A0BA-54C8-EE68-A19F-1BB8269BE067}"/>
              </a:ext>
            </a:extLst>
          </p:cNvPr>
          <p:cNvSpPr>
            <a:spLocks noGrp="1"/>
          </p:cNvSpPr>
          <p:nvPr>
            <p:ph type="title"/>
          </p:nvPr>
        </p:nvSpPr>
        <p:spPr/>
        <p:txBody>
          <a:bodyPr/>
          <a:lstStyle/>
          <a:p>
            <a:r>
              <a:rPr lang="en-GB"/>
              <a:t>How does the cycle tab work?</a:t>
            </a:r>
            <a:endParaRPr lang="de-DE"/>
          </a:p>
        </p:txBody>
      </p:sp>
      <p:sp>
        <p:nvSpPr>
          <p:cNvPr id="3" name="Content Placeholder 2">
            <a:extLst>
              <a:ext uri="{FF2B5EF4-FFF2-40B4-BE49-F238E27FC236}">
                <a16:creationId xmlns:a16="http://schemas.microsoft.com/office/drawing/2014/main" id="{77BE2002-FFC0-EABA-CC6C-6FDF99A8DEFF}"/>
              </a:ext>
            </a:extLst>
          </p:cNvPr>
          <p:cNvSpPr>
            <a:spLocks noGrp="1"/>
          </p:cNvSpPr>
          <p:nvPr>
            <p:ph sz="half" idx="1"/>
          </p:nvPr>
        </p:nvSpPr>
        <p:spPr/>
        <p:txBody>
          <a:bodyPr/>
          <a:lstStyle/>
          <a:p>
            <a:pPr marL="0" indent="0">
              <a:spcAft>
                <a:spcPts val="800"/>
              </a:spcAft>
              <a:buNone/>
            </a:pP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When a page with a cycle tab is created: </a:t>
            </a:r>
          </a:p>
          <a:p>
            <a:pPr>
              <a:spcAft>
                <a:spcPts val="300"/>
              </a:spcAft>
            </a:pP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The Workflow tab opens with the current phase expanded (e.g., 'Implementation and monitoring') by default. Only the tasks and milestones in the current phase are visible.</a:t>
            </a:r>
          </a:p>
          <a:p>
            <a:pPr>
              <a:spcAft>
                <a:spcPts val="300"/>
              </a:spcAft>
            </a:pPr>
            <a:r>
              <a:rPr lang="en-GB" sz="1600" kern="0" dirty="0">
                <a:solidFill>
                  <a:srgbClr val="212529"/>
                </a:solidFill>
                <a:latin typeface="Source Sans Pro" panose="020B0503030403020204" pitchFamily="34" charset="0"/>
                <a:ea typeface="Source Sans Pro" panose="020B0503030403020204" pitchFamily="34" charset="0"/>
                <a:cs typeface="Times New Roman" panose="02020603050405020304" pitchFamily="18" charset="0"/>
              </a:rPr>
              <a:t>T</a:t>
            </a: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he first phase of the workflow will be the ‘active’ phase. The steps within that phase have a Responsible person and a Due date and can be worked on. The Responsible person can reassign the tasks to others and the due dates can be updated if required.</a:t>
            </a:r>
            <a:endParaRPr lang="de-DE" sz="160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a:p>
            <a:pPr>
              <a:spcAft>
                <a:spcPts val="300"/>
              </a:spcAft>
            </a:pP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The users can work through the steps of the first phase. Some steps may have a dependency which means they cannot be worked on until a prior step is completed</a:t>
            </a:r>
            <a:endParaRPr lang="de-DE" sz="160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a:p>
            <a:pPr>
              <a:spcAft>
                <a:spcPts val="300"/>
              </a:spcAft>
            </a:pP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Each phase will have an ‘End of Phase’ (EOP) step which appears as the last step of the phase. To move to the next phase, the user must complete the End of Phase (EOP) step of the current phase. </a:t>
            </a:r>
            <a:endParaRPr lang="de-DE" dirty="0"/>
          </a:p>
        </p:txBody>
      </p:sp>
      <p:sp>
        <p:nvSpPr>
          <p:cNvPr id="4" name="Slide Number Placeholder 3">
            <a:extLst>
              <a:ext uri="{FF2B5EF4-FFF2-40B4-BE49-F238E27FC236}">
                <a16:creationId xmlns:a16="http://schemas.microsoft.com/office/drawing/2014/main" id="{71AFA973-323F-57C7-D192-469D8978D783}"/>
              </a:ext>
            </a:extLst>
          </p:cNvPr>
          <p:cNvSpPr>
            <a:spLocks noGrp="1"/>
          </p:cNvSpPr>
          <p:nvPr>
            <p:ph type="sldNum" sz="quarter" idx="4"/>
          </p:nvPr>
        </p:nvSpPr>
        <p:spPr/>
        <p:txBody>
          <a:bodyPr/>
          <a:lstStyle/>
          <a:p>
            <a:fld id="{06A3B5ED-B1C0-4FCF-B405-E8D0BFB4F1F6}" type="slidenum">
              <a:rPr lang="de-DE" smtClean="0"/>
              <a:pPr/>
              <a:t>12</a:t>
            </a:fld>
            <a:endParaRPr lang="de-DE"/>
          </a:p>
        </p:txBody>
      </p:sp>
    </p:spTree>
    <p:extLst>
      <p:ext uri="{BB962C8B-B14F-4D97-AF65-F5344CB8AC3E}">
        <p14:creationId xmlns:p14="http://schemas.microsoft.com/office/powerpoint/2010/main" val="394078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A16DE8-BBB5-4409-A460-8ECBA38719BB}"/>
              </a:ext>
            </a:extLst>
          </p:cNvPr>
          <p:cNvPicPr>
            <a:picLocks noChangeAspect="1"/>
          </p:cNvPicPr>
          <p:nvPr/>
        </p:nvPicPr>
        <p:blipFill>
          <a:blip r:embed="rId2"/>
          <a:stretch>
            <a:fillRect/>
          </a:stretch>
        </p:blipFill>
        <p:spPr>
          <a:xfrm>
            <a:off x="69502" y="1009196"/>
            <a:ext cx="9012382" cy="2580347"/>
          </a:xfrm>
          <a:prstGeom prst="rect">
            <a:avLst/>
          </a:prstGeom>
          <a:ln>
            <a:solidFill>
              <a:schemeClr val="bg1">
                <a:lumMod val="75000"/>
              </a:schemeClr>
            </a:solidFill>
          </a:ln>
          <a:effectLst/>
        </p:spPr>
      </p:pic>
      <p:sp>
        <p:nvSpPr>
          <p:cNvPr id="2" name="Title 1">
            <a:extLst>
              <a:ext uri="{FF2B5EF4-FFF2-40B4-BE49-F238E27FC236}">
                <a16:creationId xmlns:a16="http://schemas.microsoft.com/office/drawing/2014/main" id="{88A90924-4A46-47B9-893C-BED9D98BC7B0}"/>
              </a:ext>
            </a:extLst>
          </p:cNvPr>
          <p:cNvSpPr>
            <a:spLocks noGrp="1"/>
          </p:cNvSpPr>
          <p:nvPr>
            <p:ph type="title"/>
          </p:nvPr>
        </p:nvSpPr>
        <p:spPr/>
        <p:txBody>
          <a:bodyPr/>
          <a:lstStyle/>
          <a:p>
            <a:r>
              <a:rPr lang="en-GB"/>
              <a:t>How does a cycle tab look like?</a:t>
            </a:r>
          </a:p>
        </p:txBody>
      </p:sp>
      <p:sp>
        <p:nvSpPr>
          <p:cNvPr id="4" name="Slide Number Placeholder 3">
            <a:extLst>
              <a:ext uri="{FF2B5EF4-FFF2-40B4-BE49-F238E27FC236}">
                <a16:creationId xmlns:a16="http://schemas.microsoft.com/office/drawing/2014/main" id="{D6D97A2C-D4E9-6B5B-E377-6A37C3954EC5}"/>
              </a:ext>
            </a:extLst>
          </p:cNvPr>
          <p:cNvSpPr>
            <a:spLocks noGrp="1"/>
          </p:cNvSpPr>
          <p:nvPr>
            <p:ph type="sldNum" sz="quarter" idx="4"/>
          </p:nvPr>
        </p:nvSpPr>
        <p:spPr/>
        <p:txBody>
          <a:bodyPr/>
          <a:lstStyle/>
          <a:p>
            <a:fld id="{06A3B5ED-B1C0-4FCF-B405-E8D0BFB4F1F6}" type="slidenum">
              <a:rPr lang="de-DE" smtClean="0"/>
              <a:pPr/>
              <a:t>13</a:t>
            </a:fld>
            <a:endParaRPr lang="en-GB"/>
          </a:p>
        </p:txBody>
      </p:sp>
      <p:grpSp>
        <p:nvGrpSpPr>
          <p:cNvPr id="8" name="Group 7">
            <a:extLst>
              <a:ext uri="{FF2B5EF4-FFF2-40B4-BE49-F238E27FC236}">
                <a16:creationId xmlns:a16="http://schemas.microsoft.com/office/drawing/2014/main" id="{8FD329C2-0F0C-4CF2-AA99-C6A3E2705B2E}"/>
              </a:ext>
            </a:extLst>
          </p:cNvPr>
          <p:cNvGrpSpPr/>
          <p:nvPr/>
        </p:nvGrpSpPr>
        <p:grpSpPr>
          <a:xfrm>
            <a:off x="436371" y="1442360"/>
            <a:ext cx="4014326" cy="1695480"/>
            <a:chOff x="6339783" y="4730279"/>
            <a:chExt cx="5589005" cy="1871098"/>
          </a:xfrm>
        </p:grpSpPr>
        <p:sp>
          <p:nvSpPr>
            <p:cNvPr id="9" name="Rectangle 8">
              <a:extLst>
                <a:ext uri="{FF2B5EF4-FFF2-40B4-BE49-F238E27FC236}">
                  <a16:creationId xmlns:a16="http://schemas.microsoft.com/office/drawing/2014/main" id="{31FF6222-83D6-4EB4-B96E-BD270DA2451C}"/>
                </a:ext>
              </a:extLst>
            </p:cNvPr>
            <p:cNvSpPr/>
            <p:nvPr/>
          </p:nvSpPr>
          <p:spPr>
            <a:xfrm>
              <a:off x="6339783" y="4730279"/>
              <a:ext cx="5589005" cy="1580847"/>
            </a:xfrm>
            <a:prstGeom prst="roundRect">
              <a:avLst/>
            </a:prstGeom>
            <a:ln w="6350">
              <a:solidFill>
                <a:schemeClr val="bg1">
                  <a:lumMod val="7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GB" sz="1050">
                <a:solidFill>
                  <a:srgbClr val="716951"/>
                </a:solidFill>
                <a:latin typeface="Source Sans Pro"/>
              </a:endParaRPr>
            </a:p>
          </p:txBody>
        </p:sp>
        <p:sp>
          <p:nvSpPr>
            <p:cNvPr id="10" name="TextBox 9">
              <a:extLst>
                <a:ext uri="{FF2B5EF4-FFF2-40B4-BE49-F238E27FC236}">
                  <a16:creationId xmlns:a16="http://schemas.microsoft.com/office/drawing/2014/main" id="{EF4D4A69-A4AF-4656-8301-52595A251AD7}"/>
                </a:ext>
              </a:extLst>
            </p:cNvPr>
            <p:cNvSpPr txBox="1"/>
            <p:nvPr/>
          </p:nvSpPr>
          <p:spPr>
            <a:xfrm>
              <a:off x="6463860" y="4773927"/>
              <a:ext cx="5464926" cy="1827450"/>
            </a:xfrm>
            <a:prstGeom prst="roundRect">
              <a:avLst/>
            </a:prstGeom>
            <a:noFill/>
          </p:spPr>
          <p:txBody>
            <a:bodyPr wrap="square" lIns="91440" tIns="45720" rIns="91440" bIns="45720" rtlCol="0" anchor="t">
              <a:spAutoFit/>
            </a:bodyPr>
            <a:lstStyle/>
            <a:p>
              <a:pPr>
                <a:spcAft>
                  <a:spcPts val="300"/>
                </a:spcAft>
              </a:pPr>
              <a:r>
                <a:rPr lang="en-GB" sz="1200" b="1">
                  <a:latin typeface="Source Sans Pro"/>
                </a:rPr>
                <a:t>End of Phase</a:t>
              </a:r>
            </a:p>
            <a:p>
              <a:r>
                <a:rPr lang="en-GB" sz="1200">
                  <a:latin typeface="Source Sans Pro"/>
                </a:rPr>
                <a:t>When an ‘End of Phase’ task is completed, the current phase is completed</a:t>
              </a:r>
            </a:p>
            <a:p>
              <a:pPr marL="128270" indent="-128270">
                <a:buFont typeface="Wingdings" panose="05000000000000000000" pitchFamily="2" charset="2"/>
                <a:buChar char="§"/>
              </a:pPr>
              <a:r>
                <a:rPr lang="en-GB" sz="1200">
                  <a:latin typeface="Source Sans Pro"/>
                </a:rPr>
                <a:t>The project </a:t>
              </a:r>
              <a:r>
                <a:rPr lang="en-GB" sz="1200" u="sng">
                  <a:latin typeface="Source Sans Pro"/>
                </a:rPr>
                <a:t>moves</a:t>
              </a:r>
              <a:r>
                <a:rPr lang="en-GB" sz="1200">
                  <a:latin typeface="Source Sans Pro"/>
                </a:rPr>
                <a:t> to the next phase of the cycle</a:t>
              </a:r>
            </a:p>
            <a:p>
              <a:pPr marL="128270" indent="-128270">
                <a:buFont typeface="Wingdings" panose="05000000000000000000" pitchFamily="2" charset="2"/>
                <a:buChar char="§"/>
              </a:pPr>
              <a:r>
                <a:rPr lang="en-GB" sz="1200">
                  <a:latin typeface="Source Sans Pro"/>
                </a:rPr>
                <a:t>The tasks in the next phase become active </a:t>
              </a:r>
            </a:p>
            <a:p>
              <a:pPr marL="128270" indent="-128270">
                <a:buFont typeface="Wingdings" panose="05000000000000000000" pitchFamily="2" charset="2"/>
                <a:buChar char="§"/>
              </a:pPr>
              <a:r>
                <a:rPr lang="en-GB" sz="1200">
                  <a:latin typeface="Source Sans Pro"/>
                </a:rPr>
                <a:t>These tasks also appear in the Tasks tab</a:t>
              </a:r>
            </a:p>
          </p:txBody>
        </p:sp>
      </p:grpSp>
      <p:grpSp>
        <p:nvGrpSpPr>
          <p:cNvPr id="6" name="Group 5">
            <a:extLst>
              <a:ext uri="{FF2B5EF4-FFF2-40B4-BE49-F238E27FC236}">
                <a16:creationId xmlns:a16="http://schemas.microsoft.com/office/drawing/2014/main" id="{5CB3288F-646B-ADCC-46C1-9303A3F07DEB}"/>
              </a:ext>
            </a:extLst>
          </p:cNvPr>
          <p:cNvGrpSpPr/>
          <p:nvPr/>
        </p:nvGrpSpPr>
        <p:grpSpPr>
          <a:xfrm>
            <a:off x="195925" y="3617348"/>
            <a:ext cx="5762720" cy="2019300"/>
            <a:chOff x="6292063" y="4730279"/>
            <a:chExt cx="5762720" cy="2019300"/>
          </a:xfrm>
        </p:grpSpPr>
        <p:sp>
          <p:nvSpPr>
            <p:cNvPr id="7" name="Rectangle 6">
              <a:extLst>
                <a:ext uri="{FF2B5EF4-FFF2-40B4-BE49-F238E27FC236}">
                  <a16:creationId xmlns:a16="http://schemas.microsoft.com/office/drawing/2014/main" id="{87D8DE7B-960E-4739-368A-D5FB92AEA21B}"/>
                </a:ext>
              </a:extLst>
            </p:cNvPr>
            <p:cNvSpPr/>
            <p:nvPr/>
          </p:nvSpPr>
          <p:spPr>
            <a:xfrm>
              <a:off x="6339783" y="4730279"/>
              <a:ext cx="5715000" cy="2019300"/>
            </a:xfrm>
            <a:prstGeom prst="rect">
              <a:avLst/>
            </a:prstGeom>
            <a:ln w="635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99BB3940-D1BB-2DBE-21DA-53CA46B6B832}"/>
                </a:ext>
              </a:extLst>
            </p:cNvPr>
            <p:cNvSpPr txBox="1"/>
            <p:nvPr/>
          </p:nvSpPr>
          <p:spPr>
            <a:xfrm>
              <a:off x="6469876" y="4813280"/>
              <a:ext cx="5226504" cy="1897955"/>
            </a:xfrm>
            <a:prstGeom prst="rect">
              <a:avLst/>
            </a:prstGeom>
            <a:noFill/>
          </p:spPr>
          <p:txBody>
            <a:bodyPr wrap="square" rtlCol="0">
              <a:spAutoFit/>
            </a:bodyPr>
            <a:lstStyle/>
            <a:p>
              <a:pPr>
                <a:spcAft>
                  <a:spcPts val="400"/>
                </a:spcAft>
              </a:pPr>
              <a:r>
                <a:rPr lang="en-GB" b="1" dirty="0">
                  <a:latin typeface="Source Sans Pro" panose="020B0503030403020204" pitchFamily="34" charset="0"/>
                  <a:ea typeface="Source Sans Pro" panose="020B0503030403020204" pitchFamily="34" charset="0"/>
                </a:rPr>
                <a:t>The icons</a:t>
              </a:r>
            </a:p>
            <a:p>
              <a:r>
                <a:rPr lang="en-GB" sz="1200" dirty="0">
                  <a:latin typeface="Source Sans Pro" panose="020B0503030403020204" pitchFamily="34" charset="0"/>
                  <a:ea typeface="Source Sans Pro" panose="020B0503030403020204" pitchFamily="34" charset="0"/>
                </a:rPr>
                <a:t>Displays if this Activity/Milestone has a dependency on a prior Activity/Milestone being completed before it can become ‘active’</a:t>
              </a:r>
            </a:p>
            <a:p>
              <a:r>
                <a:rPr lang="en-GB" sz="1200" dirty="0">
                  <a:latin typeface="Source Sans Pro" panose="020B0503030403020204" pitchFamily="34" charset="0"/>
                  <a:ea typeface="Source Sans Pro" panose="020B0503030403020204" pitchFamily="34" charset="0"/>
                </a:rPr>
                <a:t>	</a:t>
              </a:r>
            </a:p>
            <a:p>
              <a:r>
                <a:rPr lang="en-GB" sz="1200" dirty="0">
                  <a:latin typeface="Source Sans Pro" panose="020B0503030403020204" pitchFamily="34" charset="0"/>
                  <a:ea typeface="Source Sans Pro" panose="020B0503030403020204" pitchFamily="34" charset="0"/>
                </a:rPr>
                <a:t>Displays if the Activity/Milestone is an ‘End of Phase’ Activity/Milestone, i.e. this Activity/Milestone must be completed to complete the phase and for the cycle to move into the next phase</a:t>
              </a:r>
            </a:p>
            <a:p>
              <a:endParaRPr lang="en-GB" sz="1200" dirty="0">
                <a:latin typeface="Source Sans Pro" panose="020B0503030403020204" pitchFamily="34" charset="0"/>
                <a:ea typeface="Source Sans Pro" panose="020B0503030403020204" pitchFamily="34" charset="0"/>
              </a:endParaRPr>
            </a:p>
            <a:p>
              <a:r>
                <a:rPr lang="en-GB" sz="1200" dirty="0">
                  <a:latin typeface="Source Sans Pro" panose="020B0503030403020204" pitchFamily="34" charset="0"/>
                  <a:ea typeface="Source Sans Pro" panose="020B0503030403020204" pitchFamily="34" charset="0"/>
                </a:rPr>
                <a:t>Displays if this Activity/Milestone is a Milestone (same across the system)</a:t>
              </a:r>
            </a:p>
          </p:txBody>
        </p:sp>
        <p:grpSp>
          <p:nvGrpSpPr>
            <p:cNvPr id="12" name="Group 11">
              <a:extLst>
                <a:ext uri="{FF2B5EF4-FFF2-40B4-BE49-F238E27FC236}">
                  <a16:creationId xmlns:a16="http://schemas.microsoft.com/office/drawing/2014/main" id="{EF98777C-F5BE-B57D-EBD5-6C93A35239D2}"/>
                </a:ext>
              </a:extLst>
            </p:cNvPr>
            <p:cNvGrpSpPr/>
            <p:nvPr/>
          </p:nvGrpSpPr>
          <p:grpSpPr>
            <a:xfrm>
              <a:off x="6292063" y="5193571"/>
              <a:ext cx="162944" cy="1435416"/>
              <a:chOff x="5409091" y="4685611"/>
              <a:chExt cx="162944" cy="1435416"/>
            </a:xfrm>
          </p:grpSpPr>
          <p:grpSp>
            <p:nvGrpSpPr>
              <p:cNvPr id="15" name="Group 14">
                <a:extLst>
                  <a:ext uri="{FF2B5EF4-FFF2-40B4-BE49-F238E27FC236}">
                    <a16:creationId xmlns:a16="http://schemas.microsoft.com/office/drawing/2014/main" id="{A50686CF-96CD-294F-38FE-62DC4E85EB88}"/>
                  </a:ext>
                </a:extLst>
              </p:cNvPr>
              <p:cNvGrpSpPr/>
              <p:nvPr/>
            </p:nvGrpSpPr>
            <p:grpSpPr>
              <a:xfrm>
                <a:off x="5409091" y="4685611"/>
                <a:ext cx="162944" cy="1435416"/>
                <a:chOff x="5409091" y="4685611"/>
                <a:chExt cx="162944" cy="1435416"/>
              </a:xfrm>
            </p:grpSpPr>
            <p:pic>
              <p:nvPicPr>
                <p:cNvPr id="17" name="Picture 16">
                  <a:extLst>
                    <a:ext uri="{FF2B5EF4-FFF2-40B4-BE49-F238E27FC236}">
                      <a16:creationId xmlns:a16="http://schemas.microsoft.com/office/drawing/2014/main" id="{C2ECB485-01E1-C307-87E8-FBA904340FA7}"/>
                    </a:ext>
                  </a:extLst>
                </p:cNvPr>
                <p:cNvPicPr>
                  <a:picLocks noChangeAspect="1"/>
                </p:cNvPicPr>
                <p:nvPr/>
              </p:nvPicPr>
              <p:blipFill>
                <a:blip r:embed="rId3"/>
                <a:stretch>
                  <a:fillRect/>
                </a:stretch>
              </p:blipFill>
              <p:spPr>
                <a:xfrm>
                  <a:off x="5409091" y="4685611"/>
                  <a:ext cx="152400" cy="152400"/>
                </a:xfrm>
                <a:prstGeom prst="rect">
                  <a:avLst/>
                </a:prstGeom>
              </p:spPr>
            </p:pic>
            <p:pic>
              <p:nvPicPr>
                <p:cNvPr id="18" name="Picture 17">
                  <a:extLst>
                    <a:ext uri="{FF2B5EF4-FFF2-40B4-BE49-F238E27FC236}">
                      <a16:creationId xmlns:a16="http://schemas.microsoft.com/office/drawing/2014/main" id="{F0270E4A-71B2-4B70-0A12-709E537210EB}"/>
                    </a:ext>
                  </a:extLst>
                </p:cNvPr>
                <p:cNvPicPr>
                  <a:picLocks noChangeAspect="1"/>
                </p:cNvPicPr>
                <p:nvPr/>
              </p:nvPicPr>
              <p:blipFill>
                <a:blip r:embed="rId4"/>
                <a:stretch>
                  <a:fillRect/>
                </a:stretch>
              </p:blipFill>
              <p:spPr>
                <a:xfrm>
                  <a:off x="5410110" y="5978152"/>
                  <a:ext cx="161925" cy="142875"/>
                </a:xfrm>
                <a:prstGeom prst="rect">
                  <a:avLst/>
                </a:prstGeom>
              </p:spPr>
            </p:pic>
          </p:grpSp>
          <p:pic>
            <p:nvPicPr>
              <p:cNvPr id="16" name="Picture 15">
                <a:extLst>
                  <a:ext uri="{FF2B5EF4-FFF2-40B4-BE49-F238E27FC236}">
                    <a16:creationId xmlns:a16="http://schemas.microsoft.com/office/drawing/2014/main" id="{93051783-E061-E03F-CDCD-DEAC58DC1953}"/>
                  </a:ext>
                </a:extLst>
              </p:cNvPr>
              <p:cNvPicPr>
                <a:picLocks noChangeAspect="1"/>
              </p:cNvPicPr>
              <p:nvPr/>
            </p:nvPicPr>
            <p:blipFill>
              <a:blip r:embed="rId5"/>
              <a:stretch>
                <a:fillRect/>
              </a:stretch>
            </p:blipFill>
            <p:spPr>
              <a:xfrm>
                <a:off x="5429160" y="5323245"/>
                <a:ext cx="142875" cy="152400"/>
              </a:xfrm>
              <a:prstGeom prst="rect">
                <a:avLst/>
              </a:prstGeom>
            </p:spPr>
          </p:pic>
        </p:grpSp>
      </p:grpSp>
      <p:grpSp>
        <p:nvGrpSpPr>
          <p:cNvPr id="19" name="Group 18">
            <a:extLst>
              <a:ext uri="{FF2B5EF4-FFF2-40B4-BE49-F238E27FC236}">
                <a16:creationId xmlns:a16="http://schemas.microsoft.com/office/drawing/2014/main" id="{3F28BB97-F94B-5F27-1F8B-BB315E37496B}"/>
              </a:ext>
            </a:extLst>
          </p:cNvPr>
          <p:cNvGrpSpPr/>
          <p:nvPr/>
        </p:nvGrpSpPr>
        <p:grpSpPr>
          <a:xfrm>
            <a:off x="4902733" y="2560403"/>
            <a:ext cx="4196036" cy="2047618"/>
            <a:chOff x="4840591" y="2542276"/>
            <a:chExt cx="4196036" cy="2047618"/>
          </a:xfrm>
        </p:grpSpPr>
        <p:sp>
          <p:nvSpPr>
            <p:cNvPr id="21" name="Rectangle 20">
              <a:extLst>
                <a:ext uri="{FF2B5EF4-FFF2-40B4-BE49-F238E27FC236}">
                  <a16:creationId xmlns:a16="http://schemas.microsoft.com/office/drawing/2014/main" id="{0A53738E-BB10-40C7-A73B-A09F56BD0747}"/>
                </a:ext>
              </a:extLst>
            </p:cNvPr>
            <p:cNvSpPr/>
            <p:nvPr/>
          </p:nvSpPr>
          <p:spPr>
            <a:xfrm>
              <a:off x="4840591" y="2579499"/>
              <a:ext cx="4196036" cy="1541514"/>
            </a:xfrm>
            <a:prstGeom prst="roundRect">
              <a:avLst/>
            </a:prstGeom>
            <a:ln w="6350">
              <a:solidFill>
                <a:schemeClr val="bg1">
                  <a:lumMod val="7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GB" sz="1050">
                <a:solidFill>
                  <a:srgbClr val="716951"/>
                </a:solidFill>
                <a:latin typeface="Source Sans Pro"/>
              </a:endParaRPr>
            </a:p>
          </p:txBody>
        </p:sp>
        <p:sp>
          <p:nvSpPr>
            <p:cNvPr id="22" name="TextBox 21">
              <a:extLst>
                <a:ext uri="{FF2B5EF4-FFF2-40B4-BE49-F238E27FC236}">
                  <a16:creationId xmlns:a16="http://schemas.microsoft.com/office/drawing/2014/main" id="{8066A1A6-6E98-41C6-A707-C308C9AAC9E5}"/>
                </a:ext>
              </a:extLst>
            </p:cNvPr>
            <p:cNvSpPr txBox="1"/>
            <p:nvPr/>
          </p:nvSpPr>
          <p:spPr>
            <a:xfrm>
              <a:off x="4917230" y="2542276"/>
              <a:ext cx="4015049" cy="2047618"/>
            </a:xfrm>
            <a:prstGeom prst="roundRect">
              <a:avLst/>
            </a:prstGeom>
            <a:noFill/>
          </p:spPr>
          <p:txBody>
            <a:bodyPr wrap="square" lIns="91440" tIns="45720" rIns="91440" bIns="45720" rtlCol="0" anchor="t">
              <a:spAutoFit/>
            </a:bodyPr>
            <a:lstStyle/>
            <a:p>
              <a:pPr>
                <a:spcAft>
                  <a:spcPts val="300"/>
                </a:spcAft>
              </a:pPr>
              <a:r>
                <a:rPr lang="en-GB" sz="1200" b="1">
                  <a:latin typeface="Source Sans Pro"/>
                </a:rPr>
                <a:t>Activate Phase</a:t>
              </a:r>
            </a:p>
            <a:p>
              <a:r>
                <a:rPr lang="en-GB" sz="1200">
                  <a:latin typeface="Source Sans Pro"/>
                </a:rPr>
                <a:t>When ‘Activate phase’ is clicked, the tasks in the next phase become active even though the project is not yet in that phase</a:t>
              </a:r>
            </a:p>
            <a:p>
              <a:pPr marL="128270" indent="-128270">
                <a:buFont typeface="Wingdings" panose="05000000000000000000" pitchFamily="2" charset="2"/>
                <a:buChar char="§"/>
              </a:pPr>
              <a:r>
                <a:rPr lang="en-GB" sz="1200">
                  <a:latin typeface="Source Sans Pro"/>
                </a:rPr>
                <a:t>The project </a:t>
              </a:r>
              <a:r>
                <a:rPr lang="en-GB" sz="1200" u="sng">
                  <a:latin typeface="Source Sans Pro"/>
                </a:rPr>
                <a:t>remains</a:t>
              </a:r>
              <a:r>
                <a:rPr lang="en-GB" sz="1200">
                  <a:latin typeface="Source Sans Pro"/>
                </a:rPr>
                <a:t> in the current phase</a:t>
              </a:r>
            </a:p>
            <a:p>
              <a:pPr marL="128270" indent="-128270">
                <a:buFont typeface="Wingdings" panose="05000000000000000000" pitchFamily="2" charset="2"/>
                <a:buChar char="§"/>
              </a:pPr>
              <a:r>
                <a:rPr lang="en-GB" sz="1200">
                  <a:latin typeface="Source Sans Pro"/>
                </a:rPr>
                <a:t>The tasks in the next phase become active </a:t>
              </a:r>
            </a:p>
            <a:p>
              <a:pPr marL="128270" indent="-128270">
                <a:buFont typeface="Wingdings" panose="05000000000000000000" pitchFamily="2" charset="2"/>
                <a:buChar char="§"/>
              </a:pPr>
              <a:r>
                <a:rPr lang="en-GB" sz="1200">
                  <a:latin typeface="Source Sans Pro"/>
                </a:rPr>
                <a:t>These tasks also appear in the Tasks tab</a:t>
              </a:r>
            </a:p>
          </p:txBody>
        </p:sp>
      </p:grpSp>
      <p:sp>
        <p:nvSpPr>
          <p:cNvPr id="13" name="Rectangle: Rounded Corners 12">
            <a:extLst>
              <a:ext uri="{FF2B5EF4-FFF2-40B4-BE49-F238E27FC236}">
                <a16:creationId xmlns:a16="http://schemas.microsoft.com/office/drawing/2014/main" id="{42F8C132-F7CB-45C6-A452-CFABAD30CF4F}"/>
              </a:ext>
            </a:extLst>
          </p:cNvPr>
          <p:cNvSpPr/>
          <p:nvPr/>
        </p:nvSpPr>
        <p:spPr>
          <a:xfrm>
            <a:off x="69502" y="2104050"/>
            <a:ext cx="252846" cy="24783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4" name="Rectangle: Rounded Corners 13">
            <a:extLst>
              <a:ext uri="{FF2B5EF4-FFF2-40B4-BE49-F238E27FC236}">
                <a16:creationId xmlns:a16="http://schemas.microsoft.com/office/drawing/2014/main" id="{7CCC3BDC-BFB1-4746-B80A-769E52D279AC}"/>
              </a:ext>
            </a:extLst>
          </p:cNvPr>
          <p:cNvSpPr/>
          <p:nvPr/>
        </p:nvSpPr>
        <p:spPr>
          <a:xfrm>
            <a:off x="5677889" y="2344839"/>
            <a:ext cx="544664" cy="18775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Tree>
    <p:extLst>
      <p:ext uri="{BB962C8B-B14F-4D97-AF65-F5344CB8AC3E}">
        <p14:creationId xmlns:p14="http://schemas.microsoft.com/office/powerpoint/2010/main" val="219308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7E6A9-DB07-4F03-CD9F-ED0A8E93A81F}"/>
              </a:ext>
            </a:extLst>
          </p:cNvPr>
          <p:cNvSpPr>
            <a:spLocks noGrp="1"/>
          </p:cNvSpPr>
          <p:nvPr>
            <p:ph type="title"/>
          </p:nvPr>
        </p:nvSpPr>
        <p:spPr/>
        <p:txBody>
          <a:bodyPr/>
          <a:lstStyle/>
          <a:p>
            <a:r>
              <a:rPr lang="en-GB"/>
              <a:t>What is the task tab?</a:t>
            </a:r>
            <a:endParaRPr lang="de-DE"/>
          </a:p>
        </p:txBody>
      </p:sp>
      <p:sp>
        <p:nvSpPr>
          <p:cNvPr id="3" name="Content Placeholder 2">
            <a:extLst>
              <a:ext uri="{FF2B5EF4-FFF2-40B4-BE49-F238E27FC236}">
                <a16:creationId xmlns:a16="http://schemas.microsoft.com/office/drawing/2014/main" id="{F30EB901-89B3-E208-1478-1E6F5FD734E7}"/>
              </a:ext>
            </a:extLst>
          </p:cNvPr>
          <p:cNvSpPr>
            <a:spLocks noGrp="1"/>
          </p:cNvSpPr>
          <p:nvPr>
            <p:ph sz="half" idx="1"/>
          </p:nvPr>
        </p:nvSpPr>
        <p:spPr/>
        <p:txBody>
          <a:bodyPr/>
          <a:lstStyle/>
          <a:p>
            <a:pPr>
              <a:lnSpc>
                <a:spcPct val="120000"/>
              </a:lnSpc>
              <a:spcBef>
                <a:spcPts val="600"/>
              </a:spcBef>
              <a:buSzPct val="87000"/>
            </a:pPr>
            <a:r>
              <a:rPr lang="en-CA" sz="1600" dirty="0">
                <a:solidFill>
                  <a:srgbClr val="000000"/>
                </a:solidFill>
                <a:latin typeface="Source Sans Pro" panose="020B0503030403020204" pitchFamily="34" charset="0"/>
                <a:ea typeface="Source Sans Pro" panose="020B0503030403020204" pitchFamily="34" charset="0"/>
              </a:rPr>
              <a:t>Tasks and milestones are the “to do’s” of the system</a:t>
            </a:r>
          </a:p>
          <a:p>
            <a:pPr marL="171450" lvl="1">
              <a:lnSpc>
                <a:spcPct val="130000"/>
              </a:lnSpc>
              <a:spcBef>
                <a:spcPts val="600"/>
              </a:spcBef>
              <a:spcAft>
                <a:spcPts val="900"/>
              </a:spcAft>
              <a:buSzPct val="87000"/>
            </a:pPr>
            <a:r>
              <a:rPr lang="en-CA" sz="1600" dirty="0">
                <a:solidFill>
                  <a:srgbClr val="000000"/>
                </a:solidFill>
                <a:latin typeface="Source Sans Pro" panose="020B0503030403020204" pitchFamily="34" charset="0"/>
                <a:ea typeface="Source Sans Pro" panose="020B0503030403020204" pitchFamily="34" charset="0"/>
              </a:rPr>
              <a:t>They allow tasks, deadlines and progress to be captured and tracked.</a:t>
            </a:r>
          </a:p>
          <a:p>
            <a:pPr lvl="1">
              <a:lnSpc>
                <a:spcPct val="120000"/>
              </a:lnSpc>
              <a:spcBef>
                <a:spcPts val="600"/>
              </a:spcBef>
              <a:spcAft>
                <a:spcPts val="600"/>
              </a:spcAft>
              <a:buSzPct val="83000"/>
              <a:buFont typeface="Courier New" panose="02070309020205020404" pitchFamily="49" charset="0"/>
              <a:buChar char="o"/>
            </a:pPr>
            <a:r>
              <a:rPr lang="en-CA" sz="1600" dirty="0">
                <a:solidFill>
                  <a:srgbClr val="000000"/>
                </a:solidFill>
                <a:latin typeface="Source Sans Pro" panose="020B0503030403020204" pitchFamily="34" charset="0"/>
                <a:ea typeface="Source Sans Pro" panose="020B0503030403020204" pitchFamily="34" charset="0"/>
              </a:rPr>
              <a:t>A Task is something that has a </a:t>
            </a:r>
            <a:r>
              <a:rPr lang="en-CA" sz="1600" i="1" dirty="0">
                <a:solidFill>
                  <a:srgbClr val="000000"/>
                </a:solidFill>
                <a:latin typeface="Source Sans Pro" panose="020B0503030403020204" pitchFamily="34" charset="0"/>
                <a:ea typeface="Source Sans Pro" panose="020B0503030403020204" pitchFamily="34" charset="0"/>
              </a:rPr>
              <a:t>duration</a:t>
            </a:r>
            <a:r>
              <a:rPr lang="en-CA" sz="1600" dirty="0">
                <a:solidFill>
                  <a:srgbClr val="000000"/>
                </a:solidFill>
                <a:latin typeface="Source Sans Pro" panose="020B0503030403020204" pitchFamily="34" charset="0"/>
                <a:ea typeface="Source Sans Pro" panose="020B0503030403020204" pitchFamily="34" charset="0"/>
              </a:rPr>
              <a:t> of time with a start and end date. It can be used to keep track of tasks (e.g. developing a briefing note).</a:t>
            </a:r>
          </a:p>
          <a:p>
            <a:pPr lvl="1">
              <a:lnSpc>
                <a:spcPct val="120000"/>
              </a:lnSpc>
              <a:spcBef>
                <a:spcPts val="600"/>
              </a:spcBef>
              <a:spcAft>
                <a:spcPts val="600"/>
              </a:spcAft>
              <a:buSzPct val="83000"/>
              <a:buFont typeface="Courier New" panose="02070309020205020404" pitchFamily="49" charset="0"/>
              <a:buChar char="o"/>
            </a:pPr>
            <a:r>
              <a:rPr lang="en-CA" sz="1600" dirty="0">
                <a:solidFill>
                  <a:srgbClr val="000000"/>
                </a:solidFill>
                <a:latin typeface="Source Sans Pro" panose="020B0503030403020204" pitchFamily="34" charset="0"/>
                <a:ea typeface="Source Sans Pro" panose="020B0503030403020204" pitchFamily="34" charset="0"/>
              </a:rPr>
              <a:t>A Milestone is similar to a task but is </a:t>
            </a:r>
            <a:r>
              <a:rPr lang="en-CA" sz="1600" i="1" dirty="0">
                <a:solidFill>
                  <a:srgbClr val="000000"/>
                </a:solidFill>
                <a:latin typeface="Source Sans Pro" panose="020B0503030403020204" pitchFamily="34" charset="0"/>
                <a:ea typeface="Source Sans Pro" panose="020B0503030403020204" pitchFamily="34" charset="0"/>
              </a:rPr>
              <a:t>one date</a:t>
            </a:r>
            <a:r>
              <a:rPr lang="en-CA" sz="1600" dirty="0">
                <a:solidFill>
                  <a:srgbClr val="000000"/>
                </a:solidFill>
                <a:latin typeface="Source Sans Pro" panose="020B0503030403020204" pitchFamily="34" charset="0"/>
                <a:ea typeface="Source Sans Pro" panose="020B0503030403020204" pitchFamily="34" charset="0"/>
              </a:rPr>
              <a:t>. Typically used as a deadline, a due date, an event or in instances that require approval. It can be used to keep track of dates (e.g. report deadlines).</a:t>
            </a:r>
          </a:p>
          <a:p>
            <a:endParaRPr lang="de-DE" dirty="0"/>
          </a:p>
        </p:txBody>
      </p:sp>
      <p:sp>
        <p:nvSpPr>
          <p:cNvPr id="4" name="Slide Number Placeholder 3">
            <a:extLst>
              <a:ext uri="{FF2B5EF4-FFF2-40B4-BE49-F238E27FC236}">
                <a16:creationId xmlns:a16="http://schemas.microsoft.com/office/drawing/2014/main" id="{AAC36173-B277-3805-83A9-9FD35CA2AF1B}"/>
              </a:ext>
            </a:extLst>
          </p:cNvPr>
          <p:cNvSpPr>
            <a:spLocks noGrp="1"/>
          </p:cNvSpPr>
          <p:nvPr>
            <p:ph type="sldNum" sz="quarter" idx="4"/>
          </p:nvPr>
        </p:nvSpPr>
        <p:spPr/>
        <p:txBody>
          <a:bodyPr/>
          <a:lstStyle/>
          <a:p>
            <a:fld id="{06A3B5ED-B1C0-4FCF-B405-E8D0BFB4F1F6}" type="slidenum">
              <a:rPr lang="de-DE" smtClean="0"/>
              <a:pPr/>
              <a:t>14</a:t>
            </a:fld>
            <a:endParaRPr lang="de-DE"/>
          </a:p>
        </p:txBody>
      </p:sp>
    </p:spTree>
    <p:extLst>
      <p:ext uri="{BB962C8B-B14F-4D97-AF65-F5344CB8AC3E}">
        <p14:creationId xmlns:p14="http://schemas.microsoft.com/office/powerpoint/2010/main" val="354742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72D25-0C86-495D-8618-DD74F56EA3B5}"/>
              </a:ext>
            </a:extLst>
          </p:cNvPr>
          <p:cNvPicPr>
            <a:picLocks noChangeAspect="1"/>
          </p:cNvPicPr>
          <p:nvPr/>
        </p:nvPicPr>
        <p:blipFill rotWithShape="1">
          <a:blip r:embed="rId2"/>
          <a:srcRect l="-1" r="41864"/>
          <a:stretch/>
        </p:blipFill>
        <p:spPr>
          <a:xfrm>
            <a:off x="2389926" y="2923758"/>
            <a:ext cx="5327530" cy="1914397"/>
          </a:xfrm>
          <a:prstGeom prst="rect">
            <a:avLst/>
          </a:prstGeom>
          <a:ln>
            <a:solidFill>
              <a:schemeClr val="bg1">
                <a:lumMod val="75000"/>
              </a:schemeClr>
            </a:solidFill>
          </a:ln>
          <a:effectLst/>
        </p:spPr>
      </p:pic>
      <p:sp>
        <p:nvSpPr>
          <p:cNvPr id="2" name="Title 1">
            <a:extLst>
              <a:ext uri="{FF2B5EF4-FFF2-40B4-BE49-F238E27FC236}">
                <a16:creationId xmlns:a16="http://schemas.microsoft.com/office/drawing/2014/main" id="{C28E46E7-97E4-4ED8-9EBA-141D09413A1C}"/>
              </a:ext>
            </a:extLst>
          </p:cNvPr>
          <p:cNvSpPr>
            <a:spLocks noGrp="1"/>
          </p:cNvSpPr>
          <p:nvPr>
            <p:ph type="title"/>
          </p:nvPr>
        </p:nvSpPr>
        <p:spPr/>
        <p:txBody>
          <a:bodyPr/>
          <a:lstStyle/>
          <a:p>
            <a:r>
              <a:rPr lang="en-GB" dirty="0"/>
              <a:t>Can users create their own task/milestones?</a:t>
            </a:r>
          </a:p>
        </p:txBody>
      </p:sp>
      <p:sp>
        <p:nvSpPr>
          <p:cNvPr id="16" name="Content Placeholder 2">
            <a:extLst>
              <a:ext uri="{FF2B5EF4-FFF2-40B4-BE49-F238E27FC236}">
                <a16:creationId xmlns:a16="http://schemas.microsoft.com/office/drawing/2014/main" id="{5B982030-3DF2-4989-B1AA-58C34D51BF07}"/>
              </a:ext>
            </a:extLst>
          </p:cNvPr>
          <p:cNvSpPr>
            <a:spLocks noGrp="1"/>
          </p:cNvSpPr>
          <p:nvPr>
            <p:ph sz="half" idx="1"/>
          </p:nvPr>
        </p:nvSpPr>
        <p:spPr/>
        <p:txBody>
          <a:bodyPr>
            <a:normAutofit/>
          </a:bodyPr>
          <a:lstStyle/>
          <a:p>
            <a:pPr>
              <a:lnSpc>
                <a:spcPct val="100000"/>
              </a:lnSpc>
              <a:spcBef>
                <a:spcPts val="450"/>
              </a:spcBef>
              <a:spcAft>
                <a:spcPts val="450"/>
              </a:spcAft>
              <a:buSzPct val="77000"/>
            </a:pPr>
            <a:r>
              <a:rPr lang="sv-SE" sz="1600">
                <a:solidFill>
                  <a:srgbClr val="000000"/>
                </a:solidFill>
              </a:rPr>
              <a:t>Users can create a new task/milestone from a blank template (to add their own checklists, review and approval workflows, linked documents etc);</a:t>
            </a:r>
          </a:p>
          <a:p>
            <a:pPr>
              <a:lnSpc>
                <a:spcPct val="100000"/>
              </a:lnSpc>
              <a:spcBef>
                <a:spcPts val="450"/>
              </a:spcBef>
              <a:spcAft>
                <a:spcPts val="450"/>
              </a:spcAft>
              <a:buSzPct val="77000"/>
            </a:pPr>
            <a:r>
              <a:rPr lang="sv-SE" sz="1600">
                <a:solidFill>
                  <a:srgbClr val="000000"/>
                </a:solidFill>
              </a:rPr>
              <a:t>Or from an existing template set up by Administrators (which already contains the templates, review workflows or checklists needed for the activity)</a:t>
            </a:r>
          </a:p>
        </p:txBody>
      </p:sp>
      <p:sp>
        <p:nvSpPr>
          <p:cNvPr id="4" name="Slide Number Placeholder 3">
            <a:extLst>
              <a:ext uri="{FF2B5EF4-FFF2-40B4-BE49-F238E27FC236}">
                <a16:creationId xmlns:a16="http://schemas.microsoft.com/office/drawing/2014/main" id="{079C8A18-04F2-9A58-1F36-8F9C33EB9EFA}"/>
              </a:ext>
            </a:extLst>
          </p:cNvPr>
          <p:cNvSpPr>
            <a:spLocks noGrp="1"/>
          </p:cNvSpPr>
          <p:nvPr>
            <p:ph type="sldNum" sz="quarter" idx="4"/>
          </p:nvPr>
        </p:nvSpPr>
        <p:spPr/>
        <p:txBody>
          <a:bodyPr/>
          <a:lstStyle/>
          <a:p>
            <a:fld id="{06A3B5ED-B1C0-4FCF-B405-E8D0BFB4F1F6}" type="slidenum">
              <a:rPr lang="de-DE" smtClean="0"/>
              <a:pPr/>
              <a:t>15</a:t>
            </a:fld>
            <a:endParaRPr lang="en-GB"/>
          </a:p>
        </p:txBody>
      </p:sp>
      <p:sp>
        <p:nvSpPr>
          <p:cNvPr id="5" name="TextBox 4">
            <a:extLst>
              <a:ext uri="{FF2B5EF4-FFF2-40B4-BE49-F238E27FC236}">
                <a16:creationId xmlns:a16="http://schemas.microsoft.com/office/drawing/2014/main" id="{3E435089-A5C9-4EBB-9C5A-A8B13E370FC8}"/>
              </a:ext>
            </a:extLst>
          </p:cNvPr>
          <p:cNvSpPr txBox="1"/>
          <p:nvPr/>
        </p:nvSpPr>
        <p:spPr>
          <a:xfrm>
            <a:off x="722123" y="3133338"/>
            <a:ext cx="1373259" cy="954107"/>
          </a:xfrm>
          <a:prstGeom prst="rect">
            <a:avLst/>
          </a:prstGeom>
          <a:noFill/>
        </p:spPr>
        <p:txBody>
          <a:bodyPr wrap="square" rtlCol="0">
            <a:spAutoFit/>
          </a:bodyPr>
          <a:lstStyle/>
          <a:p>
            <a:r>
              <a:rPr lang="en-CA" sz="1400">
                <a:solidFill>
                  <a:sysClr val="windowText" lastClr="000000"/>
                </a:solidFill>
                <a:latin typeface="Source Sans Pro" panose="020B0503030403020204" pitchFamily="34" charset="0"/>
                <a:ea typeface="Source Sans Pro" panose="020B0503030403020204" pitchFamily="34" charset="0"/>
              </a:rPr>
              <a:t>Add a new task/milestone from a blank form</a:t>
            </a:r>
            <a:endParaRPr lang="en-GB" sz="1400">
              <a:solidFill>
                <a:sysClr val="windowText" lastClr="000000"/>
              </a:solidFill>
              <a:latin typeface="Source Sans Pro" panose="020B0503030403020204" pitchFamily="34" charset="0"/>
              <a:ea typeface="Source Sans Pro" panose="020B0503030403020204" pitchFamily="34" charset="0"/>
            </a:endParaRPr>
          </a:p>
        </p:txBody>
      </p:sp>
      <p:sp>
        <p:nvSpPr>
          <p:cNvPr id="12" name="TextBox 11">
            <a:extLst>
              <a:ext uri="{FF2B5EF4-FFF2-40B4-BE49-F238E27FC236}">
                <a16:creationId xmlns:a16="http://schemas.microsoft.com/office/drawing/2014/main" id="{D69406CA-83A3-4695-83D2-8A43AF9F2878}"/>
              </a:ext>
            </a:extLst>
          </p:cNvPr>
          <p:cNvSpPr txBox="1"/>
          <p:nvPr/>
        </p:nvSpPr>
        <p:spPr>
          <a:xfrm>
            <a:off x="731860" y="4250630"/>
            <a:ext cx="1658066" cy="1169551"/>
          </a:xfrm>
          <a:prstGeom prst="rect">
            <a:avLst/>
          </a:prstGeom>
          <a:noFill/>
        </p:spPr>
        <p:txBody>
          <a:bodyPr wrap="square" rtlCol="0">
            <a:spAutoFit/>
          </a:bodyPr>
          <a:lstStyle/>
          <a:p>
            <a:r>
              <a:rPr lang="en-CA" sz="1400">
                <a:solidFill>
                  <a:sysClr val="windowText" lastClr="000000"/>
                </a:solidFill>
                <a:latin typeface="Source Sans Pro" panose="020B0503030403020204" pitchFamily="34" charset="0"/>
                <a:ea typeface="Source Sans Pro" panose="020B0503030403020204" pitchFamily="34" charset="0"/>
              </a:rPr>
              <a:t>Add a new task/ milestone using a  task template set up by the Administrator</a:t>
            </a:r>
            <a:endParaRPr lang="en-GB" sz="1400">
              <a:solidFill>
                <a:sysClr val="windowText" lastClr="000000"/>
              </a:solidFill>
              <a:latin typeface="Source Sans Pro" panose="020B0503030403020204" pitchFamily="34" charset="0"/>
              <a:ea typeface="Source Sans Pro" panose="020B0503030403020204" pitchFamily="34" charset="0"/>
            </a:endParaRPr>
          </a:p>
        </p:txBody>
      </p:sp>
      <p:cxnSp>
        <p:nvCxnSpPr>
          <p:cNvPr id="13" name="Straight Arrow Connector 12">
            <a:extLst>
              <a:ext uri="{FF2B5EF4-FFF2-40B4-BE49-F238E27FC236}">
                <a16:creationId xmlns:a16="http://schemas.microsoft.com/office/drawing/2014/main" id="{3B52EB13-583C-4A42-A47D-88C9D9DEC367}"/>
              </a:ext>
            </a:extLst>
          </p:cNvPr>
          <p:cNvCxnSpPr>
            <a:cxnSpLocks/>
          </p:cNvCxnSpPr>
          <p:nvPr/>
        </p:nvCxnSpPr>
        <p:spPr>
          <a:xfrm flipV="1">
            <a:off x="2306716" y="3720038"/>
            <a:ext cx="673756" cy="60501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84F4A61D-71F5-4106-845F-07A406F0B978}"/>
              </a:ext>
            </a:extLst>
          </p:cNvPr>
          <p:cNvSpPr/>
          <p:nvPr/>
        </p:nvSpPr>
        <p:spPr>
          <a:xfrm>
            <a:off x="2389926" y="3368773"/>
            <a:ext cx="418589" cy="25453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10" name="Rectangle: Rounded Corners 9">
            <a:extLst>
              <a:ext uri="{FF2B5EF4-FFF2-40B4-BE49-F238E27FC236}">
                <a16:creationId xmlns:a16="http://schemas.microsoft.com/office/drawing/2014/main" id="{5459012B-3333-4CD0-A777-3606FC6D35A2}"/>
              </a:ext>
            </a:extLst>
          </p:cNvPr>
          <p:cNvSpPr/>
          <p:nvPr/>
        </p:nvSpPr>
        <p:spPr>
          <a:xfrm>
            <a:off x="2839472" y="3368773"/>
            <a:ext cx="726201" cy="25453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11" name="Straight Arrow Connector 10">
            <a:extLst>
              <a:ext uri="{FF2B5EF4-FFF2-40B4-BE49-F238E27FC236}">
                <a16:creationId xmlns:a16="http://schemas.microsoft.com/office/drawing/2014/main" id="{DE5D1DC2-3D21-46B2-B4BA-DA75DE638D05}"/>
              </a:ext>
            </a:extLst>
          </p:cNvPr>
          <p:cNvCxnSpPr>
            <a:cxnSpLocks/>
          </p:cNvCxnSpPr>
          <p:nvPr/>
        </p:nvCxnSpPr>
        <p:spPr>
          <a:xfrm flipV="1">
            <a:off x="1943987" y="3496038"/>
            <a:ext cx="311949" cy="13540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84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Can user created tasks be added </a:t>
            </a:r>
            <a:br>
              <a:rPr lang="en-GB"/>
            </a:br>
            <a:r>
              <a:rPr lang="en-GB"/>
              <a:t>to the cycle?</a:t>
            </a:r>
          </a:p>
        </p:txBody>
      </p:sp>
      <p:sp>
        <p:nvSpPr>
          <p:cNvPr id="3" name="Content Placeholder 2"/>
          <p:cNvSpPr>
            <a:spLocks noGrp="1"/>
          </p:cNvSpPr>
          <p:nvPr>
            <p:ph sz="half" idx="1"/>
          </p:nvPr>
        </p:nvSpPr>
        <p:spPr>
          <a:xfrm>
            <a:off x="793488" y="1715457"/>
            <a:ext cx="2872658" cy="3373016"/>
          </a:xfrm>
        </p:spPr>
        <p:txBody>
          <a:bodyPr>
            <a:normAutofit fontScale="92500"/>
          </a:bodyPr>
          <a:lstStyle/>
          <a:p>
            <a:pPr>
              <a:lnSpc>
                <a:spcPct val="110000"/>
              </a:lnSpc>
              <a:spcBef>
                <a:spcPts val="450"/>
              </a:spcBef>
              <a:spcAft>
                <a:spcPts val="300"/>
              </a:spcAft>
            </a:pPr>
            <a:r>
              <a:rPr lang="en-GB" sz="1600" dirty="0">
                <a:solidFill>
                  <a:srgbClr val="000000"/>
                </a:solidFill>
              </a:rPr>
              <a:t>Tasks created by the user can be added to the project/stakeholder/funding cycle </a:t>
            </a:r>
          </a:p>
          <a:p>
            <a:pPr>
              <a:lnSpc>
                <a:spcPct val="110000"/>
              </a:lnSpc>
              <a:spcBef>
                <a:spcPts val="450"/>
              </a:spcBef>
              <a:spcAft>
                <a:spcPts val="300"/>
              </a:spcAft>
            </a:pPr>
            <a:r>
              <a:rPr lang="en-GB" sz="1600" dirty="0">
                <a:solidFill>
                  <a:srgbClr val="000000"/>
                </a:solidFill>
              </a:rPr>
              <a:t>When setting up the task, check the ‘Display on Workflow tab’ checkbox and select the workflow phase you want to insert the task into</a:t>
            </a:r>
          </a:p>
          <a:p>
            <a:pPr>
              <a:lnSpc>
                <a:spcPct val="110000"/>
              </a:lnSpc>
              <a:spcBef>
                <a:spcPts val="450"/>
              </a:spcBef>
              <a:spcAft>
                <a:spcPts val="300"/>
              </a:spcAft>
            </a:pPr>
            <a:r>
              <a:rPr lang="en-GB" sz="1600" dirty="0">
                <a:solidFill>
                  <a:srgbClr val="000000"/>
                </a:solidFill>
              </a:rPr>
              <a:t>The task will appear in the workflow tab with a special icon to show it was added manually</a:t>
            </a:r>
          </a:p>
        </p:txBody>
      </p:sp>
      <p:sp>
        <p:nvSpPr>
          <p:cNvPr id="4" name="Slide Number Placeholder 3">
            <a:extLst>
              <a:ext uri="{FF2B5EF4-FFF2-40B4-BE49-F238E27FC236}">
                <a16:creationId xmlns:a16="http://schemas.microsoft.com/office/drawing/2014/main" id="{30C50AE7-46C5-0AD5-471A-164F9FEF85F1}"/>
              </a:ext>
            </a:extLst>
          </p:cNvPr>
          <p:cNvSpPr>
            <a:spLocks noGrp="1"/>
          </p:cNvSpPr>
          <p:nvPr>
            <p:ph type="sldNum" sz="quarter" idx="4"/>
          </p:nvPr>
        </p:nvSpPr>
        <p:spPr/>
        <p:txBody>
          <a:bodyPr/>
          <a:lstStyle/>
          <a:p>
            <a:fld id="{06A3B5ED-B1C0-4FCF-B405-E8D0BFB4F1F6}" type="slidenum">
              <a:rPr lang="de-DE" smtClean="0"/>
              <a:pPr/>
              <a:t>16</a:t>
            </a:fld>
            <a:endParaRPr lang="en-GB"/>
          </a:p>
        </p:txBody>
      </p:sp>
      <p:grpSp>
        <p:nvGrpSpPr>
          <p:cNvPr id="7" name="Group 6">
            <a:extLst>
              <a:ext uri="{FF2B5EF4-FFF2-40B4-BE49-F238E27FC236}">
                <a16:creationId xmlns:a16="http://schemas.microsoft.com/office/drawing/2014/main" id="{7DA9DE5D-5FC5-CA9D-B562-78F0AB1AE2DE}"/>
              </a:ext>
            </a:extLst>
          </p:cNvPr>
          <p:cNvGrpSpPr/>
          <p:nvPr/>
        </p:nvGrpSpPr>
        <p:grpSpPr>
          <a:xfrm>
            <a:off x="3911813" y="1717319"/>
            <a:ext cx="4978331" cy="3373016"/>
            <a:chOff x="3928905" y="1460945"/>
            <a:chExt cx="4978331" cy="3373016"/>
          </a:xfrm>
        </p:grpSpPr>
        <p:pic>
          <p:nvPicPr>
            <p:cNvPr id="5" name="Picture 4">
              <a:extLst>
                <a:ext uri="{FF2B5EF4-FFF2-40B4-BE49-F238E27FC236}">
                  <a16:creationId xmlns:a16="http://schemas.microsoft.com/office/drawing/2014/main" id="{0FE9824B-564C-B035-4C1D-59BCE3D69815}"/>
                </a:ext>
              </a:extLst>
            </p:cNvPr>
            <p:cNvPicPr>
              <a:picLocks noChangeAspect="1"/>
            </p:cNvPicPr>
            <p:nvPr/>
          </p:nvPicPr>
          <p:blipFill>
            <a:blip r:embed="rId2"/>
            <a:stretch>
              <a:fillRect/>
            </a:stretch>
          </p:blipFill>
          <p:spPr>
            <a:xfrm>
              <a:off x="3928905" y="1460945"/>
              <a:ext cx="4978331" cy="3373016"/>
            </a:xfrm>
            <a:prstGeom prst="rect">
              <a:avLst/>
            </a:prstGeom>
            <a:ln>
              <a:solidFill>
                <a:schemeClr val="bg1">
                  <a:lumMod val="65000"/>
                </a:schemeClr>
              </a:solidFill>
            </a:ln>
          </p:spPr>
        </p:pic>
        <p:sp>
          <p:nvSpPr>
            <p:cNvPr id="6" name="Rectangle: Rounded Corners 5">
              <a:extLst>
                <a:ext uri="{FF2B5EF4-FFF2-40B4-BE49-F238E27FC236}">
                  <a16:creationId xmlns:a16="http://schemas.microsoft.com/office/drawing/2014/main" id="{86B3139F-9979-2070-5EAC-DBC741829924}"/>
                </a:ext>
              </a:extLst>
            </p:cNvPr>
            <p:cNvSpPr/>
            <p:nvPr/>
          </p:nvSpPr>
          <p:spPr>
            <a:xfrm>
              <a:off x="6026977" y="3242809"/>
              <a:ext cx="1670777" cy="6119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spTree>
    <p:extLst>
      <p:ext uri="{BB962C8B-B14F-4D97-AF65-F5344CB8AC3E}">
        <p14:creationId xmlns:p14="http://schemas.microsoft.com/office/powerpoint/2010/main" val="3102616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B2B46-BAD3-4A51-B33F-B1960C668516}"/>
              </a:ext>
            </a:extLst>
          </p:cNvPr>
          <p:cNvSpPr>
            <a:spLocks noGrp="1"/>
          </p:cNvSpPr>
          <p:nvPr>
            <p:ph type="title"/>
          </p:nvPr>
        </p:nvSpPr>
        <p:spPr/>
        <p:txBody>
          <a:bodyPr/>
          <a:lstStyle/>
          <a:p>
            <a:r>
              <a:rPr lang="en-GB"/>
              <a:t>What is the Log tab?</a:t>
            </a:r>
          </a:p>
        </p:txBody>
      </p:sp>
      <p:sp>
        <p:nvSpPr>
          <p:cNvPr id="3" name="Content Placeholder 2">
            <a:extLst>
              <a:ext uri="{FF2B5EF4-FFF2-40B4-BE49-F238E27FC236}">
                <a16:creationId xmlns:a16="http://schemas.microsoft.com/office/drawing/2014/main" id="{413A7E68-F37F-466A-9138-19389BA01B71}"/>
              </a:ext>
            </a:extLst>
          </p:cNvPr>
          <p:cNvSpPr>
            <a:spLocks noGrp="1"/>
          </p:cNvSpPr>
          <p:nvPr>
            <p:ph sz="half" idx="1"/>
          </p:nvPr>
        </p:nvSpPr>
        <p:spPr>
          <a:xfrm>
            <a:off x="757535" y="1374667"/>
            <a:ext cx="7557025" cy="3296468"/>
          </a:xfrm>
        </p:spPr>
        <p:txBody>
          <a:bodyPr vert="horz" lIns="68580" tIns="34290" rIns="68580" bIns="34290" rtlCol="0" anchor="t">
            <a:normAutofit/>
          </a:bodyPr>
          <a:lstStyle/>
          <a:p>
            <a:pPr>
              <a:lnSpc>
                <a:spcPct val="100000"/>
              </a:lnSpc>
              <a:spcBef>
                <a:spcPts val="300"/>
              </a:spcBef>
              <a:spcAft>
                <a:spcPts val="300"/>
              </a:spcAft>
            </a:pPr>
            <a:r>
              <a:rPr lang="en-GB" sz="1600" dirty="0">
                <a:solidFill>
                  <a:srgbClr val="000000"/>
                </a:solidFill>
                <a:latin typeface="Source Sans Pro"/>
              </a:rPr>
              <a:t>The Log tab provides a space to capture updates, decisions, learnings etc. related to the page</a:t>
            </a:r>
          </a:p>
          <a:p>
            <a:pPr>
              <a:lnSpc>
                <a:spcPct val="100000"/>
              </a:lnSpc>
              <a:spcBef>
                <a:spcPts val="300"/>
              </a:spcBef>
              <a:spcAft>
                <a:spcPts val="300"/>
              </a:spcAft>
            </a:pPr>
            <a:r>
              <a:rPr lang="en-GB" sz="1600" dirty="0">
                <a:solidFill>
                  <a:srgbClr val="000000"/>
                </a:solidFill>
                <a:latin typeface="Source Sans Pro"/>
              </a:rPr>
              <a:t>Documents can be linked to a Log entry (e.g. meeting minutes, reports)</a:t>
            </a:r>
          </a:p>
          <a:p>
            <a:pPr>
              <a:lnSpc>
                <a:spcPct val="100000"/>
              </a:lnSpc>
              <a:spcBef>
                <a:spcPts val="300"/>
              </a:spcBef>
              <a:spcAft>
                <a:spcPts val="300"/>
              </a:spcAft>
            </a:pPr>
            <a:r>
              <a:rPr lang="en-CA" sz="1600" dirty="0">
                <a:solidFill>
                  <a:srgbClr val="000000"/>
                </a:solidFill>
                <a:latin typeface="Source Sans Pro"/>
              </a:rPr>
              <a:t>If a log entry is linked to another page (e.g. to a Partner), that entry will also appear on that linked page’s Log tab. The original page is shown in the ‘Source page’ column</a:t>
            </a:r>
            <a:endParaRPr lang="en-GB" sz="1600" dirty="0">
              <a:solidFill>
                <a:srgbClr val="000000"/>
              </a:solidFill>
              <a:latin typeface="Source Sans Pro"/>
            </a:endParaRPr>
          </a:p>
          <a:p>
            <a:pPr>
              <a:lnSpc>
                <a:spcPct val="100000"/>
              </a:lnSpc>
              <a:spcBef>
                <a:spcPts val="300"/>
              </a:spcBef>
              <a:spcAft>
                <a:spcPts val="300"/>
              </a:spcAft>
            </a:pPr>
            <a:r>
              <a:rPr lang="en-CA" sz="1600" dirty="0">
                <a:solidFill>
                  <a:srgbClr val="000000"/>
                </a:solidFill>
                <a:latin typeface="Source Sans Pro"/>
              </a:rPr>
              <a:t>If there are specific actions or milestones for the entry, these can be recorded as milestones against the entry at the bottom of the form. These appear in the Tasks tab with the icon</a:t>
            </a:r>
            <a:endParaRPr lang="en-GB" sz="1600" dirty="0">
              <a:solidFill>
                <a:srgbClr val="000000"/>
              </a:solidFill>
              <a:latin typeface="Source Sans Pro"/>
            </a:endParaRPr>
          </a:p>
        </p:txBody>
      </p:sp>
      <p:pic>
        <p:nvPicPr>
          <p:cNvPr id="7" name="Picture 6">
            <a:extLst>
              <a:ext uri="{FF2B5EF4-FFF2-40B4-BE49-F238E27FC236}">
                <a16:creationId xmlns:a16="http://schemas.microsoft.com/office/drawing/2014/main" id="{F0E1891B-E962-42D1-9FFB-26EBB2F53196}"/>
              </a:ext>
            </a:extLst>
          </p:cNvPr>
          <p:cNvPicPr>
            <a:picLocks noChangeAspect="1"/>
          </p:cNvPicPr>
          <p:nvPr/>
        </p:nvPicPr>
        <p:blipFill>
          <a:blip r:embed="rId2"/>
          <a:stretch>
            <a:fillRect/>
          </a:stretch>
        </p:blipFill>
        <p:spPr>
          <a:xfrm>
            <a:off x="2213134" y="3396613"/>
            <a:ext cx="285270" cy="234928"/>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A80D0BD3-8BE1-AC69-AE37-E52FDADA2F36}"/>
              </a:ext>
            </a:extLst>
          </p:cNvPr>
          <p:cNvPicPr>
            <a:picLocks noChangeAspect="1"/>
          </p:cNvPicPr>
          <p:nvPr/>
        </p:nvPicPr>
        <p:blipFill>
          <a:blip r:embed="rId3"/>
          <a:stretch>
            <a:fillRect/>
          </a:stretch>
        </p:blipFill>
        <p:spPr>
          <a:xfrm>
            <a:off x="829440" y="3770304"/>
            <a:ext cx="7592033" cy="1213355"/>
          </a:xfrm>
          <a:prstGeom prst="rect">
            <a:avLst/>
          </a:prstGeom>
        </p:spPr>
      </p:pic>
      <p:sp>
        <p:nvSpPr>
          <p:cNvPr id="6" name="Slide Number Placeholder 5">
            <a:extLst>
              <a:ext uri="{FF2B5EF4-FFF2-40B4-BE49-F238E27FC236}">
                <a16:creationId xmlns:a16="http://schemas.microsoft.com/office/drawing/2014/main" id="{4C9FE9A8-52A1-5543-7588-7A44E515C3DA}"/>
              </a:ext>
            </a:extLst>
          </p:cNvPr>
          <p:cNvSpPr>
            <a:spLocks noGrp="1"/>
          </p:cNvSpPr>
          <p:nvPr>
            <p:ph type="sldNum" sz="quarter" idx="4"/>
          </p:nvPr>
        </p:nvSpPr>
        <p:spPr/>
        <p:txBody>
          <a:bodyPr/>
          <a:lstStyle/>
          <a:p>
            <a:fld id="{06A3B5ED-B1C0-4FCF-B405-E8D0BFB4F1F6}" type="slidenum">
              <a:rPr lang="de-DE" smtClean="0"/>
              <a:pPr/>
              <a:t>17</a:t>
            </a:fld>
            <a:endParaRPr lang="en-GB"/>
          </a:p>
        </p:txBody>
      </p:sp>
      <p:sp>
        <p:nvSpPr>
          <p:cNvPr id="5" name="Rectangle: Rounded Corners 4">
            <a:extLst>
              <a:ext uri="{FF2B5EF4-FFF2-40B4-BE49-F238E27FC236}">
                <a16:creationId xmlns:a16="http://schemas.microsoft.com/office/drawing/2014/main" id="{489F61CC-D2E9-42F5-B3E9-BCF549D7BEA0}"/>
              </a:ext>
            </a:extLst>
          </p:cNvPr>
          <p:cNvSpPr/>
          <p:nvPr/>
        </p:nvSpPr>
        <p:spPr>
          <a:xfrm>
            <a:off x="3267732" y="3958990"/>
            <a:ext cx="303194" cy="20442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Tree>
    <p:extLst>
      <p:ext uri="{BB962C8B-B14F-4D97-AF65-F5344CB8AC3E}">
        <p14:creationId xmlns:p14="http://schemas.microsoft.com/office/powerpoint/2010/main" val="3603782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0D0E-17FE-90E7-B324-2DA4194F18E6}"/>
              </a:ext>
            </a:extLst>
          </p:cNvPr>
          <p:cNvSpPr>
            <a:spLocks noGrp="1"/>
          </p:cNvSpPr>
          <p:nvPr>
            <p:ph type="title"/>
          </p:nvPr>
        </p:nvSpPr>
        <p:spPr/>
        <p:txBody>
          <a:bodyPr/>
          <a:lstStyle/>
          <a:p>
            <a:r>
              <a:rPr lang="en-GB"/>
              <a:t>What is the members tab?</a:t>
            </a:r>
            <a:endParaRPr lang="de-DE"/>
          </a:p>
        </p:txBody>
      </p:sp>
      <p:sp>
        <p:nvSpPr>
          <p:cNvPr id="3" name="Content Placeholder 2">
            <a:extLst>
              <a:ext uri="{FF2B5EF4-FFF2-40B4-BE49-F238E27FC236}">
                <a16:creationId xmlns:a16="http://schemas.microsoft.com/office/drawing/2014/main" id="{56C19DDE-F881-8366-E791-ABC054EFC587}"/>
              </a:ext>
            </a:extLst>
          </p:cNvPr>
          <p:cNvSpPr>
            <a:spLocks noGrp="1"/>
          </p:cNvSpPr>
          <p:nvPr>
            <p:ph sz="half" idx="1"/>
          </p:nvPr>
        </p:nvSpPr>
        <p:spPr>
          <a:xfrm>
            <a:off x="793488" y="1475411"/>
            <a:ext cx="7557025" cy="3296468"/>
          </a:xfrm>
        </p:spPr>
        <p:txBody>
          <a:bodyPr vert="horz" lIns="0" tIns="0" rIns="0" bIns="0" rtlCol="0" anchor="t">
            <a:noAutofit/>
          </a:bodyPr>
          <a:lstStyle/>
          <a:p>
            <a:r>
              <a:rPr lang="en-US" sz="1600" dirty="0">
                <a:latin typeface="Source Sans Pro"/>
                <a:ea typeface="Source Sans Pro"/>
              </a:rPr>
              <a:t>All Standard Users have read-only access to pages in the system (except FR requirements) unless they are added as a Member </a:t>
            </a:r>
            <a:endParaRPr lang="en-US" sz="1600" dirty="0"/>
          </a:p>
          <a:p>
            <a:r>
              <a:rPr lang="en-US" sz="1600" dirty="0">
                <a:latin typeface="Source Sans Pro"/>
                <a:ea typeface="Source Sans Pro"/>
              </a:rPr>
              <a:t>Only Members (and Admins and Superusers) can edit information on a page, such as upload documents, create tasks and modify metadata</a:t>
            </a:r>
          </a:p>
          <a:p>
            <a:r>
              <a:rPr lang="en-US" sz="1600" dirty="0">
                <a:latin typeface="Source Sans Pro"/>
                <a:ea typeface="Source Sans Pro"/>
              </a:rPr>
              <a:t>Any page can have more than one member, but only one responsible person. </a:t>
            </a:r>
          </a:p>
          <a:p>
            <a:r>
              <a:rPr lang="en-US" sz="1600" dirty="0">
                <a:latin typeface="Source Sans Pro"/>
                <a:ea typeface="Source Sans Pro"/>
              </a:rPr>
              <a:t>Any existing Member can add new Members to the page (or edit/delete existing)</a:t>
            </a:r>
          </a:p>
          <a:p>
            <a:r>
              <a:rPr lang="en-US" sz="1600" dirty="0">
                <a:latin typeface="Source Sans Pro"/>
                <a:ea typeface="Source Sans Pro"/>
              </a:rPr>
              <a:t>All pages that you are a Member of appear in the ‘My sites’ box on your Start page</a:t>
            </a:r>
          </a:p>
          <a:p>
            <a:r>
              <a:rPr lang="en-US" sz="1600" dirty="0">
                <a:latin typeface="Source Sans Pro"/>
                <a:ea typeface="Source Sans Pro"/>
              </a:rPr>
              <a:t>When a page is created, any users selected in the form are automatically added as Members to the page</a:t>
            </a:r>
          </a:p>
          <a:p>
            <a:endParaRPr lang="de-DE" dirty="0">
              <a:ea typeface="Source Sans Pro" panose="020B0503030403020204" pitchFamily="34" charset="77"/>
            </a:endParaRPr>
          </a:p>
        </p:txBody>
      </p:sp>
      <p:sp>
        <p:nvSpPr>
          <p:cNvPr id="4" name="Slide Number Placeholder 3">
            <a:extLst>
              <a:ext uri="{FF2B5EF4-FFF2-40B4-BE49-F238E27FC236}">
                <a16:creationId xmlns:a16="http://schemas.microsoft.com/office/drawing/2014/main" id="{AB2BFDA6-B290-1DD4-87A7-40A4449CFAF1}"/>
              </a:ext>
            </a:extLst>
          </p:cNvPr>
          <p:cNvSpPr>
            <a:spLocks noGrp="1"/>
          </p:cNvSpPr>
          <p:nvPr>
            <p:ph type="sldNum" sz="quarter" idx="4"/>
          </p:nvPr>
        </p:nvSpPr>
        <p:spPr/>
        <p:txBody>
          <a:bodyPr/>
          <a:lstStyle/>
          <a:p>
            <a:fld id="{06A3B5ED-B1C0-4FCF-B405-E8D0BFB4F1F6}" type="slidenum">
              <a:rPr lang="de-DE" smtClean="0"/>
              <a:pPr/>
              <a:t>18</a:t>
            </a:fld>
            <a:endParaRPr lang="de-DE"/>
          </a:p>
        </p:txBody>
      </p:sp>
    </p:spTree>
    <p:extLst>
      <p:ext uri="{BB962C8B-B14F-4D97-AF65-F5344CB8AC3E}">
        <p14:creationId xmlns:p14="http://schemas.microsoft.com/office/powerpoint/2010/main" val="2535950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9111-12C0-4C71-8042-38D564D5A297}"/>
              </a:ext>
            </a:extLst>
          </p:cNvPr>
          <p:cNvSpPr>
            <a:spLocks noGrp="1"/>
          </p:cNvSpPr>
          <p:nvPr>
            <p:ph type="title"/>
          </p:nvPr>
        </p:nvSpPr>
        <p:spPr/>
        <p:txBody>
          <a:bodyPr/>
          <a:lstStyle/>
          <a:p>
            <a:r>
              <a:rPr lang="en-CA">
                <a:latin typeface="Source Sans Pro Semibold"/>
              </a:rPr>
              <a:t>What is the changes tab?</a:t>
            </a:r>
          </a:p>
        </p:txBody>
      </p:sp>
      <p:sp>
        <p:nvSpPr>
          <p:cNvPr id="3" name="Content Placeholder 2">
            <a:extLst>
              <a:ext uri="{FF2B5EF4-FFF2-40B4-BE49-F238E27FC236}">
                <a16:creationId xmlns:a16="http://schemas.microsoft.com/office/drawing/2014/main" id="{4FE71F0D-BCB8-4E81-9FD5-5CDE43B828D9}"/>
              </a:ext>
            </a:extLst>
          </p:cNvPr>
          <p:cNvSpPr>
            <a:spLocks noGrp="1"/>
          </p:cNvSpPr>
          <p:nvPr>
            <p:ph sz="half" idx="1"/>
          </p:nvPr>
        </p:nvSpPr>
        <p:spPr/>
        <p:txBody>
          <a:bodyPr vert="horz" lIns="0" tIns="0" rIns="0" bIns="0" rtlCol="0" anchor="t">
            <a:normAutofit/>
          </a:bodyPr>
          <a:lstStyle/>
          <a:p>
            <a:pPr>
              <a:lnSpc>
                <a:spcPct val="100000"/>
              </a:lnSpc>
              <a:spcBef>
                <a:spcPts val="300"/>
              </a:spcBef>
              <a:spcAft>
                <a:spcPts val="300"/>
              </a:spcAft>
            </a:pPr>
            <a:r>
              <a:rPr lang="en-CA" sz="1600" dirty="0">
                <a:solidFill>
                  <a:srgbClr val="000000"/>
                </a:solidFill>
                <a:latin typeface="Source Sans Pro"/>
                <a:ea typeface="Source Sans Pro"/>
                <a:cs typeface="Open Sans Light"/>
              </a:rPr>
              <a:t>The </a:t>
            </a:r>
            <a:r>
              <a:rPr lang="en-GB" sz="1600" dirty="0">
                <a:solidFill>
                  <a:srgbClr val="000000"/>
                </a:solidFill>
                <a:latin typeface="Source Sans Pro"/>
                <a:ea typeface="Source Sans Pro"/>
                <a:cs typeface="Open Sans Light"/>
              </a:rPr>
              <a:t>Changes tab tracks changes to selected fields within an entity form via an approval workflow</a:t>
            </a:r>
          </a:p>
          <a:p>
            <a:pPr>
              <a:lnSpc>
                <a:spcPct val="100000"/>
              </a:lnSpc>
              <a:spcBef>
                <a:spcPts val="300"/>
              </a:spcBef>
              <a:spcAft>
                <a:spcPts val="300"/>
              </a:spcAft>
            </a:pPr>
            <a:r>
              <a:rPr lang="en-GB" sz="1600" dirty="0">
                <a:solidFill>
                  <a:srgbClr val="000000"/>
                </a:solidFill>
                <a:latin typeface="Source Sans Pro"/>
                <a:ea typeface="Source Sans Pro"/>
                <a:cs typeface="Open Sans Light"/>
              </a:rPr>
              <a:t>Appears on Projects and Stakeholder pages only</a:t>
            </a:r>
          </a:p>
          <a:p>
            <a:pPr lvl="1">
              <a:lnSpc>
                <a:spcPct val="100000"/>
              </a:lnSpc>
              <a:spcBef>
                <a:spcPts val="300"/>
              </a:spcBef>
              <a:spcAft>
                <a:spcPts val="300"/>
              </a:spcAft>
              <a:buFont typeface="Courier New" panose="02070309020205020404" pitchFamily="49" charset="0"/>
              <a:buChar char="o"/>
            </a:pPr>
            <a:r>
              <a:rPr lang="en-GB" sz="1600" dirty="0">
                <a:solidFill>
                  <a:srgbClr val="000000"/>
                </a:solidFill>
                <a:latin typeface="Source Sans Pro"/>
                <a:ea typeface="Source Sans Pro"/>
                <a:cs typeface="Open Sans Light"/>
              </a:rPr>
              <a:t>On Projects, the tab is activated once the project enters the ‘Implementation’ phase of the workflow</a:t>
            </a:r>
          </a:p>
          <a:p>
            <a:pPr lvl="1">
              <a:lnSpc>
                <a:spcPct val="100000"/>
              </a:lnSpc>
              <a:spcBef>
                <a:spcPts val="300"/>
              </a:spcBef>
              <a:spcAft>
                <a:spcPts val="300"/>
              </a:spcAft>
              <a:buFont typeface="Courier New" panose="02070309020205020404" pitchFamily="49" charset="0"/>
              <a:buChar char="o"/>
            </a:pPr>
            <a:r>
              <a:rPr lang="en-GB" sz="1600" dirty="0">
                <a:solidFill>
                  <a:srgbClr val="000000"/>
                </a:solidFill>
                <a:latin typeface="Source Sans Pro"/>
                <a:ea typeface="Source Sans Pro"/>
                <a:cs typeface="Open Sans Light"/>
              </a:rPr>
              <a:t>On Stakeholders, the tab is activated as soon as the page is created</a:t>
            </a:r>
          </a:p>
          <a:p>
            <a:pPr>
              <a:lnSpc>
                <a:spcPct val="100000"/>
              </a:lnSpc>
              <a:spcBef>
                <a:spcPts val="300"/>
              </a:spcBef>
              <a:spcAft>
                <a:spcPts val="300"/>
              </a:spcAft>
            </a:pPr>
            <a:r>
              <a:rPr lang="en-GB" sz="1600" dirty="0">
                <a:solidFill>
                  <a:srgbClr val="000000"/>
                </a:solidFill>
                <a:latin typeface="Source Sans Pro"/>
                <a:ea typeface="Source Sans Pro"/>
                <a:cs typeface="Open Sans Light"/>
              </a:rPr>
              <a:t>When the Changes tab is enabled, </a:t>
            </a:r>
            <a:r>
              <a:rPr lang="en-GB" sz="1600" dirty="0">
                <a:latin typeface="Source Sans Pro"/>
                <a:ea typeface="Source Sans Pro"/>
                <a:cs typeface="Open Sans Light"/>
              </a:rPr>
              <a:t>certain fields within the form become ‘locked’ </a:t>
            </a:r>
            <a:r>
              <a:rPr lang="en-GB" sz="1600" dirty="0">
                <a:solidFill>
                  <a:srgbClr val="000000"/>
                </a:solidFill>
                <a:latin typeface="Source Sans Pro"/>
                <a:ea typeface="Source Sans Pro"/>
                <a:cs typeface="Open Sans Light"/>
              </a:rPr>
              <a:t>and can only be edited via approval on the Changes tab.</a:t>
            </a:r>
          </a:p>
          <a:p>
            <a:pPr>
              <a:lnSpc>
                <a:spcPct val="100000"/>
              </a:lnSpc>
              <a:spcBef>
                <a:spcPts val="300"/>
              </a:spcBef>
              <a:spcAft>
                <a:spcPts val="300"/>
              </a:spcAft>
            </a:pPr>
            <a:r>
              <a:rPr lang="en-GB" sz="1600" dirty="0">
                <a:solidFill>
                  <a:srgbClr val="212529"/>
                </a:solidFill>
                <a:latin typeface="Source Sans Pro"/>
                <a:ea typeface="Source Sans Pro"/>
                <a:cs typeface="Segoe UI"/>
              </a:rPr>
              <a:t>When the change is being made on the Changes tab, it can have a Review and/or an Approval and may need supporting document(s) to be linked and/or a comment of why the change is being made.</a:t>
            </a:r>
            <a:endParaRPr lang="en-GB" sz="1600" dirty="0">
              <a:latin typeface="Source Sans Pro"/>
            </a:endParaRPr>
          </a:p>
          <a:p>
            <a:pPr>
              <a:lnSpc>
                <a:spcPct val="100000"/>
              </a:lnSpc>
              <a:spcBef>
                <a:spcPts val="300"/>
              </a:spcBef>
              <a:spcAft>
                <a:spcPts val="300"/>
              </a:spcAft>
            </a:pPr>
            <a:endParaRPr lang="en-GB" sz="1600" dirty="0">
              <a:solidFill>
                <a:srgbClr val="000000"/>
              </a:solidFill>
              <a:latin typeface="Source Sans Pro" panose="020B0503030403020204" pitchFamily="34" charset="0"/>
              <a:ea typeface="Source Sans Pro" panose="020B0503030403020204" pitchFamily="34" charset="0"/>
              <a:cs typeface="Open Sans Light" panose="020B0306030504020204" pitchFamily="34" charset="0"/>
            </a:endParaRPr>
          </a:p>
        </p:txBody>
      </p:sp>
      <p:sp>
        <p:nvSpPr>
          <p:cNvPr id="4" name="Slide Number Placeholder 3">
            <a:extLst>
              <a:ext uri="{FF2B5EF4-FFF2-40B4-BE49-F238E27FC236}">
                <a16:creationId xmlns:a16="http://schemas.microsoft.com/office/drawing/2014/main" id="{1E0DEA93-083E-C29A-41F9-84CC4E54971A}"/>
              </a:ext>
            </a:extLst>
          </p:cNvPr>
          <p:cNvSpPr>
            <a:spLocks noGrp="1"/>
          </p:cNvSpPr>
          <p:nvPr>
            <p:ph type="sldNum" sz="quarter" idx="4"/>
          </p:nvPr>
        </p:nvSpPr>
        <p:spPr/>
        <p:txBody>
          <a:bodyPr/>
          <a:lstStyle/>
          <a:p>
            <a:fld id="{06A3B5ED-B1C0-4FCF-B405-E8D0BFB4F1F6}" type="slidenum">
              <a:rPr lang="de-DE" smtClean="0"/>
              <a:pPr/>
              <a:t>19</a:t>
            </a:fld>
            <a:endParaRPr lang="en-GB"/>
          </a:p>
        </p:txBody>
      </p:sp>
    </p:spTree>
    <p:extLst>
      <p:ext uri="{BB962C8B-B14F-4D97-AF65-F5344CB8AC3E}">
        <p14:creationId xmlns:p14="http://schemas.microsoft.com/office/powerpoint/2010/main" val="2876637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54EB-F659-4128-8FCC-D551C7E2317C}"/>
              </a:ext>
            </a:extLst>
          </p:cNvPr>
          <p:cNvSpPr>
            <a:spLocks noGrp="1"/>
          </p:cNvSpPr>
          <p:nvPr>
            <p:ph type="title"/>
          </p:nvPr>
        </p:nvSpPr>
        <p:spPr/>
        <p:txBody>
          <a:bodyPr/>
          <a:lstStyle/>
          <a:p>
            <a:r>
              <a:rPr lang="en-GB"/>
              <a:t>Navigation topics (2)</a:t>
            </a:r>
            <a:endParaRPr lang="de-DE"/>
          </a:p>
        </p:txBody>
      </p:sp>
      <p:sp>
        <p:nvSpPr>
          <p:cNvPr id="3" name="Content Placeholder 2">
            <a:extLst>
              <a:ext uri="{FF2B5EF4-FFF2-40B4-BE49-F238E27FC236}">
                <a16:creationId xmlns:a16="http://schemas.microsoft.com/office/drawing/2014/main" id="{9EE55D78-10D0-D517-14DA-116FD826C8C6}"/>
              </a:ext>
            </a:extLst>
          </p:cNvPr>
          <p:cNvSpPr>
            <a:spLocks noGrp="1"/>
          </p:cNvSpPr>
          <p:nvPr>
            <p:ph sz="half" idx="1"/>
          </p:nvPr>
        </p:nvSpPr>
        <p:spPr>
          <a:xfrm>
            <a:off x="793488" y="1686177"/>
            <a:ext cx="7557025" cy="3902774"/>
          </a:xfrm>
        </p:spPr>
        <p:txBody>
          <a:bodyPr/>
          <a:lstStyle/>
          <a:p>
            <a:r>
              <a:rPr lang="en-GB" dirty="0">
                <a:hlinkClick r:id="rId2" action="ppaction://hlinksldjump"/>
              </a:rPr>
              <a:t>Can users create their own task/milestones?</a:t>
            </a:r>
            <a:endParaRPr lang="en-GB" sz="1800" dirty="0"/>
          </a:p>
          <a:p>
            <a:r>
              <a:rPr lang="en-GB" sz="1800" dirty="0">
                <a:hlinkClick r:id="rId3" action="ppaction://hlinksldjump"/>
              </a:rPr>
              <a:t>Can user created tasks be added to the cycle?</a:t>
            </a:r>
            <a:endParaRPr lang="en-GB" sz="1800" dirty="0"/>
          </a:p>
          <a:p>
            <a:r>
              <a:rPr lang="en-GB" sz="1800" dirty="0">
                <a:hlinkClick r:id="rId4" action="ppaction://hlinksldjump"/>
              </a:rPr>
              <a:t>What is the log tab?</a:t>
            </a:r>
            <a:endParaRPr lang="en-GB" sz="1800" dirty="0"/>
          </a:p>
          <a:p>
            <a:r>
              <a:rPr lang="en-GB" sz="1800" dirty="0">
                <a:hlinkClick r:id="rId5" action="ppaction://hlinksldjump"/>
              </a:rPr>
              <a:t>What is the member tab?</a:t>
            </a:r>
            <a:endParaRPr lang="en-GB" sz="1800" dirty="0"/>
          </a:p>
          <a:p>
            <a:r>
              <a:rPr lang="en-GB" sz="1800" dirty="0">
                <a:hlinkClick r:id="rId6" action="ppaction://hlinksldjump"/>
              </a:rPr>
              <a:t>What is the change tab?</a:t>
            </a:r>
            <a:endParaRPr lang="en-GB" sz="1800" dirty="0"/>
          </a:p>
          <a:p>
            <a:r>
              <a:rPr lang="en-US" sz="1800" dirty="0">
                <a:hlinkClick r:id="rId7" action="ppaction://hlinksldjump"/>
              </a:rPr>
              <a:t>What are the review &amp; approval workflows?</a:t>
            </a:r>
            <a:endParaRPr lang="en-US" sz="1800" dirty="0"/>
          </a:p>
          <a:p>
            <a:r>
              <a:rPr lang="en-US" sz="1800" dirty="0">
                <a:hlinkClick r:id="rId8" action="ppaction://hlinksldjump"/>
              </a:rPr>
              <a:t>How does the review workflow work?</a:t>
            </a:r>
            <a:endParaRPr lang="en-GB" sz="1800" dirty="0"/>
          </a:p>
          <a:p>
            <a:r>
              <a:rPr lang="en-US" dirty="0">
                <a:hlinkClick r:id="rId9" action="ppaction://hlinksldjump"/>
              </a:rPr>
              <a:t>What to keep in mind when sending a review workflow?</a:t>
            </a:r>
            <a:endParaRPr lang="en-US" dirty="0"/>
          </a:p>
          <a:p>
            <a:r>
              <a:rPr lang="en-US" dirty="0">
                <a:hlinkClick r:id="rId10" action="ppaction://hlinksldjump"/>
              </a:rPr>
              <a:t>How does the approval workflow work?</a:t>
            </a:r>
            <a:endParaRPr lang="en-US" dirty="0"/>
          </a:p>
          <a:p>
            <a:r>
              <a:rPr lang="en-US" dirty="0">
                <a:hlinkClick r:id="rId11" action="ppaction://hlinksldjump"/>
              </a:rPr>
              <a:t>What is the agreements/Contracts tab?</a:t>
            </a:r>
            <a:endParaRPr lang="en-US" dirty="0"/>
          </a:p>
          <a:p>
            <a:r>
              <a:rPr lang="en-US" dirty="0">
                <a:hlinkClick r:id="rId12" action="ppaction://hlinksldjump"/>
              </a:rPr>
              <a:t>Where are Agreements/contracts saved?</a:t>
            </a:r>
            <a:endParaRPr lang="de-DE" dirty="0"/>
          </a:p>
        </p:txBody>
      </p:sp>
      <p:sp>
        <p:nvSpPr>
          <p:cNvPr id="4" name="Slide Number Placeholder 3">
            <a:extLst>
              <a:ext uri="{FF2B5EF4-FFF2-40B4-BE49-F238E27FC236}">
                <a16:creationId xmlns:a16="http://schemas.microsoft.com/office/drawing/2014/main" id="{E64390CE-2146-4EFF-D174-FE0C106AA54A}"/>
              </a:ext>
            </a:extLst>
          </p:cNvPr>
          <p:cNvSpPr>
            <a:spLocks noGrp="1"/>
          </p:cNvSpPr>
          <p:nvPr>
            <p:ph type="sldNum" sz="quarter" idx="4"/>
          </p:nvPr>
        </p:nvSpPr>
        <p:spPr/>
        <p:txBody>
          <a:bodyPr/>
          <a:lstStyle/>
          <a:p>
            <a:fld id="{06A3B5ED-B1C0-4FCF-B405-E8D0BFB4F1F6}" type="slidenum">
              <a:rPr lang="de-DE" smtClean="0"/>
              <a:pPr/>
              <a:t>2</a:t>
            </a:fld>
            <a:endParaRPr lang="de-DE"/>
          </a:p>
        </p:txBody>
      </p:sp>
    </p:spTree>
    <p:extLst>
      <p:ext uri="{BB962C8B-B14F-4D97-AF65-F5344CB8AC3E}">
        <p14:creationId xmlns:p14="http://schemas.microsoft.com/office/powerpoint/2010/main" val="2852623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AC8C-696C-6AE6-FD85-6E6F1A2098EB}"/>
              </a:ext>
            </a:extLst>
          </p:cNvPr>
          <p:cNvSpPr>
            <a:spLocks noGrp="1"/>
          </p:cNvSpPr>
          <p:nvPr>
            <p:ph type="title"/>
          </p:nvPr>
        </p:nvSpPr>
        <p:spPr/>
        <p:txBody>
          <a:bodyPr/>
          <a:lstStyle/>
          <a:p>
            <a:r>
              <a:rPr lang="en-GB"/>
              <a:t>What are the review &amp; approval workflows?</a:t>
            </a:r>
            <a:endParaRPr lang="de-DE"/>
          </a:p>
        </p:txBody>
      </p:sp>
      <p:sp>
        <p:nvSpPr>
          <p:cNvPr id="3" name="Content Placeholder 2">
            <a:extLst>
              <a:ext uri="{FF2B5EF4-FFF2-40B4-BE49-F238E27FC236}">
                <a16:creationId xmlns:a16="http://schemas.microsoft.com/office/drawing/2014/main" id="{0057F2B4-3F06-D4DD-5584-F56065E665F5}"/>
              </a:ext>
            </a:extLst>
          </p:cNvPr>
          <p:cNvSpPr>
            <a:spLocks noGrp="1"/>
          </p:cNvSpPr>
          <p:nvPr>
            <p:ph sz="half" idx="1"/>
          </p:nvPr>
        </p:nvSpPr>
        <p:spPr/>
        <p:txBody>
          <a:bodyPr/>
          <a:lstStyle/>
          <a:p>
            <a:r>
              <a:rPr lang="en-GB" sz="1600" dirty="0"/>
              <a:t>Review and approval workflows are used to seek approval or share information with another person/team. </a:t>
            </a:r>
          </a:p>
          <a:p>
            <a:r>
              <a:rPr lang="en-GB" sz="1600" dirty="0"/>
              <a:t>Review and approval workflows are triggered from a task. The person to whom the workflow is sent receives a notification via email.</a:t>
            </a:r>
          </a:p>
          <a:p>
            <a:r>
              <a:rPr lang="en-GB" sz="1600" dirty="0"/>
              <a:t>Reviews are mostly not mandatory and can be used to share documents, information or tasks with other teams.</a:t>
            </a:r>
          </a:p>
          <a:p>
            <a:r>
              <a:rPr lang="en-GB" sz="1600" dirty="0"/>
              <a:t>Approvals are mandatory and must be completed in line with CBM’s authority matrix.</a:t>
            </a:r>
            <a:endParaRPr lang="de-DE" sz="1600" dirty="0"/>
          </a:p>
        </p:txBody>
      </p:sp>
      <p:sp>
        <p:nvSpPr>
          <p:cNvPr id="4" name="Slide Number Placeholder 3">
            <a:extLst>
              <a:ext uri="{FF2B5EF4-FFF2-40B4-BE49-F238E27FC236}">
                <a16:creationId xmlns:a16="http://schemas.microsoft.com/office/drawing/2014/main" id="{FC8E3990-F721-285E-EFBB-B53AE1527816}"/>
              </a:ext>
            </a:extLst>
          </p:cNvPr>
          <p:cNvSpPr>
            <a:spLocks noGrp="1"/>
          </p:cNvSpPr>
          <p:nvPr>
            <p:ph type="sldNum" sz="quarter" idx="4"/>
          </p:nvPr>
        </p:nvSpPr>
        <p:spPr/>
        <p:txBody>
          <a:bodyPr/>
          <a:lstStyle/>
          <a:p>
            <a:fld id="{06A3B5ED-B1C0-4FCF-B405-E8D0BFB4F1F6}" type="slidenum">
              <a:rPr lang="de-DE" smtClean="0"/>
              <a:pPr/>
              <a:t>20</a:t>
            </a:fld>
            <a:endParaRPr lang="de-DE"/>
          </a:p>
        </p:txBody>
      </p:sp>
    </p:spTree>
    <p:extLst>
      <p:ext uri="{BB962C8B-B14F-4D97-AF65-F5344CB8AC3E}">
        <p14:creationId xmlns:p14="http://schemas.microsoft.com/office/powerpoint/2010/main" val="1409017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A3B08-BFD8-D4A9-49D9-9DCC386E9E79}"/>
              </a:ext>
            </a:extLst>
          </p:cNvPr>
          <p:cNvSpPr>
            <a:spLocks noGrp="1"/>
          </p:cNvSpPr>
          <p:nvPr>
            <p:ph type="title"/>
          </p:nvPr>
        </p:nvSpPr>
        <p:spPr/>
        <p:txBody>
          <a:bodyPr/>
          <a:lstStyle/>
          <a:p>
            <a:r>
              <a:rPr lang="en-GB"/>
              <a:t>How does the review </a:t>
            </a:r>
            <a:br>
              <a:rPr lang="en-GB"/>
            </a:br>
            <a:r>
              <a:rPr lang="en-GB"/>
              <a:t>workflow work?</a:t>
            </a:r>
            <a:endParaRPr lang="de-DE"/>
          </a:p>
        </p:txBody>
      </p:sp>
      <p:sp>
        <p:nvSpPr>
          <p:cNvPr id="3" name="Content Placeholder 2">
            <a:extLst>
              <a:ext uri="{FF2B5EF4-FFF2-40B4-BE49-F238E27FC236}">
                <a16:creationId xmlns:a16="http://schemas.microsoft.com/office/drawing/2014/main" id="{B5E097A2-7147-CBE7-DB63-FEF8B04622BB}"/>
              </a:ext>
            </a:extLst>
          </p:cNvPr>
          <p:cNvSpPr>
            <a:spLocks noGrp="1"/>
          </p:cNvSpPr>
          <p:nvPr>
            <p:ph sz="half" idx="1"/>
          </p:nvPr>
        </p:nvSpPr>
        <p:spPr/>
        <p:txBody>
          <a:bodyPr/>
          <a:lstStyle/>
          <a:p>
            <a:pPr>
              <a:lnSpc>
                <a:spcPct val="110000"/>
              </a:lnSpc>
              <a:spcBef>
                <a:spcPts val="300"/>
              </a:spcBef>
              <a:spcAft>
                <a:spcPts val="300"/>
              </a:spcAft>
            </a:pPr>
            <a:r>
              <a:rPr lang="en-GB" sz="1600" dirty="0">
                <a:solidFill>
                  <a:srgbClr val="000000"/>
                </a:solidFill>
                <a:latin typeface="Source Sans Pro"/>
              </a:rPr>
              <a:t>Concurrent review: The review is sent to all reviewers at the same time (and they can review in any order)</a:t>
            </a:r>
          </a:p>
          <a:p>
            <a:pPr>
              <a:lnSpc>
                <a:spcPct val="110000"/>
              </a:lnSpc>
              <a:spcBef>
                <a:spcPts val="300"/>
              </a:spcBef>
              <a:spcAft>
                <a:spcPts val="300"/>
              </a:spcAft>
            </a:pPr>
            <a:r>
              <a:rPr lang="en-GB" sz="1600" dirty="0">
                <a:solidFill>
                  <a:srgbClr val="000000"/>
                </a:solidFill>
                <a:latin typeface="Source Sans Pro"/>
                <a:ea typeface="Source Sans Pro"/>
              </a:rPr>
              <a:t>Sequential review: The review is sent to each reviewer step-by-step (and they must review in the set order)</a:t>
            </a:r>
          </a:p>
          <a:p>
            <a:pPr>
              <a:lnSpc>
                <a:spcPct val="110000"/>
              </a:lnSpc>
              <a:spcBef>
                <a:spcPts val="300"/>
              </a:spcBef>
              <a:spcAft>
                <a:spcPts val="300"/>
              </a:spcAft>
            </a:pPr>
            <a:r>
              <a:rPr lang="en-GB" sz="1600" dirty="0">
                <a:solidFill>
                  <a:srgbClr val="000000"/>
                </a:solidFill>
                <a:latin typeface="Source Sans Pro"/>
              </a:rPr>
              <a:t>‘End review’: If some reviewers are unable to complete their review (e.g. they are on vacation) but the sender needs to finalise the review, the sender can click the ‘End review’ button. This ends the review workflow in its current state, showing which reviews were completed and which were not.</a:t>
            </a:r>
            <a:endParaRPr lang="en-GB" sz="1600" dirty="0">
              <a:solidFill>
                <a:srgbClr val="000000"/>
              </a:solidFill>
              <a:latin typeface="Source Sans Pro"/>
              <a:ea typeface="Source Sans Pro"/>
            </a:endParaRPr>
          </a:p>
          <a:p>
            <a:pPr>
              <a:lnSpc>
                <a:spcPct val="110000"/>
              </a:lnSpc>
              <a:spcBef>
                <a:spcPts val="300"/>
              </a:spcBef>
              <a:spcAft>
                <a:spcPts val="300"/>
              </a:spcAft>
            </a:pPr>
            <a:r>
              <a:rPr lang="en-GB" sz="1600" dirty="0">
                <a:solidFill>
                  <a:srgbClr val="000000"/>
                </a:solidFill>
                <a:latin typeface="Source Sans Pro"/>
                <a:ea typeface="Source Sans Pro"/>
              </a:rPr>
              <a:t>‘Recall review’: If the sender needs to amend the review after they’ve sent it, they can click the ‘Recall review’ button. This recalls the active review (removing any already completed review steps as part of that workflow) so the sender can make the relevant edits and send for review again.</a:t>
            </a:r>
          </a:p>
          <a:p>
            <a:pPr marL="0" indent="0">
              <a:buNone/>
            </a:pPr>
            <a:endParaRPr lang="de-DE" dirty="0"/>
          </a:p>
        </p:txBody>
      </p:sp>
      <p:sp>
        <p:nvSpPr>
          <p:cNvPr id="4" name="Slide Number Placeholder 3">
            <a:extLst>
              <a:ext uri="{FF2B5EF4-FFF2-40B4-BE49-F238E27FC236}">
                <a16:creationId xmlns:a16="http://schemas.microsoft.com/office/drawing/2014/main" id="{22A318A9-9620-C0BD-1075-B2D6E0528737}"/>
              </a:ext>
            </a:extLst>
          </p:cNvPr>
          <p:cNvSpPr>
            <a:spLocks noGrp="1"/>
          </p:cNvSpPr>
          <p:nvPr>
            <p:ph type="sldNum" sz="quarter" idx="4"/>
          </p:nvPr>
        </p:nvSpPr>
        <p:spPr/>
        <p:txBody>
          <a:bodyPr/>
          <a:lstStyle/>
          <a:p>
            <a:fld id="{06A3B5ED-B1C0-4FCF-B405-E8D0BFB4F1F6}" type="slidenum">
              <a:rPr lang="de-DE" smtClean="0"/>
              <a:pPr/>
              <a:t>21</a:t>
            </a:fld>
            <a:endParaRPr lang="de-DE"/>
          </a:p>
        </p:txBody>
      </p:sp>
    </p:spTree>
    <p:extLst>
      <p:ext uri="{BB962C8B-B14F-4D97-AF65-F5344CB8AC3E}">
        <p14:creationId xmlns:p14="http://schemas.microsoft.com/office/powerpoint/2010/main" val="1388715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B8602-788C-00CC-21D4-D9F48C406920}"/>
              </a:ext>
            </a:extLst>
          </p:cNvPr>
          <p:cNvSpPr>
            <a:spLocks noGrp="1"/>
          </p:cNvSpPr>
          <p:nvPr>
            <p:ph type="title"/>
          </p:nvPr>
        </p:nvSpPr>
        <p:spPr/>
        <p:txBody>
          <a:bodyPr/>
          <a:lstStyle/>
          <a:p>
            <a:r>
              <a:rPr lang="en-GB" dirty="0"/>
              <a:t>What to keep in mind when </a:t>
            </a:r>
            <a:br>
              <a:rPr lang="en-GB" dirty="0"/>
            </a:br>
            <a:r>
              <a:rPr lang="en-GB" dirty="0"/>
              <a:t>sending a review workflow?</a:t>
            </a:r>
            <a:endParaRPr lang="de-DE" dirty="0"/>
          </a:p>
        </p:txBody>
      </p:sp>
      <p:sp>
        <p:nvSpPr>
          <p:cNvPr id="3" name="Content Placeholder 2">
            <a:extLst>
              <a:ext uri="{FF2B5EF4-FFF2-40B4-BE49-F238E27FC236}">
                <a16:creationId xmlns:a16="http://schemas.microsoft.com/office/drawing/2014/main" id="{3EC8EFA2-002D-B561-FEC0-9D2E3220A520}"/>
              </a:ext>
            </a:extLst>
          </p:cNvPr>
          <p:cNvSpPr>
            <a:spLocks noGrp="1"/>
          </p:cNvSpPr>
          <p:nvPr>
            <p:ph sz="half" idx="1"/>
          </p:nvPr>
        </p:nvSpPr>
        <p:spPr>
          <a:xfrm>
            <a:off x="793487" y="1694722"/>
            <a:ext cx="7557025" cy="3296468"/>
          </a:xfrm>
        </p:spPr>
        <p:txBody>
          <a:bodyPr/>
          <a:lstStyle/>
          <a:p>
            <a:pPr marL="265113" lvl="1">
              <a:lnSpc>
                <a:spcPct val="110000"/>
              </a:lnSpc>
              <a:spcBef>
                <a:spcPts val="300"/>
              </a:spcBef>
              <a:spcAft>
                <a:spcPts val="300"/>
              </a:spcAft>
            </a:pPr>
            <a:r>
              <a:rPr lang="en-GB" sz="1600" dirty="0">
                <a:latin typeface="Source Sans Pro" panose="020B0503030403020204" pitchFamily="34" charset="0"/>
                <a:ea typeface="Source Sans Pro" panose="020B0503030403020204" pitchFamily="34" charset="0"/>
              </a:rPr>
              <a:t>The reviewers should be added as a member of the entity page so as to put comments on the linked documents.</a:t>
            </a:r>
          </a:p>
          <a:p>
            <a:pPr marL="265113" lvl="1">
              <a:lnSpc>
                <a:spcPct val="110000"/>
              </a:lnSpc>
              <a:spcBef>
                <a:spcPts val="300"/>
              </a:spcBef>
              <a:spcAft>
                <a:spcPts val="300"/>
              </a:spcAft>
            </a:pPr>
            <a:r>
              <a:rPr lang="en-GB" sz="1600" dirty="0">
                <a:latin typeface="Source Sans Pro" panose="020B0503030403020204" pitchFamily="34" charset="0"/>
                <a:ea typeface="Source Sans Pro" panose="020B0503030403020204" pitchFamily="34" charset="0"/>
              </a:rPr>
              <a:t>No edition should be made by task owner on the linked document  once is has been sent for review or approval.</a:t>
            </a:r>
          </a:p>
          <a:p>
            <a:endParaRPr lang="de-DE" dirty="0"/>
          </a:p>
        </p:txBody>
      </p:sp>
      <p:sp>
        <p:nvSpPr>
          <p:cNvPr id="4" name="Slide Number Placeholder 3">
            <a:extLst>
              <a:ext uri="{FF2B5EF4-FFF2-40B4-BE49-F238E27FC236}">
                <a16:creationId xmlns:a16="http://schemas.microsoft.com/office/drawing/2014/main" id="{51FACA61-9897-E57A-692B-E69915AC9853}"/>
              </a:ext>
            </a:extLst>
          </p:cNvPr>
          <p:cNvSpPr>
            <a:spLocks noGrp="1"/>
          </p:cNvSpPr>
          <p:nvPr>
            <p:ph type="sldNum" sz="quarter" idx="4"/>
          </p:nvPr>
        </p:nvSpPr>
        <p:spPr/>
        <p:txBody>
          <a:bodyPr/>
          <a:lstStyle/>
          <a:p>
            <a:fld id="{06A3B5ED-B1C0-4FCF-B405-E8D0BFB4F1F6}" type="slidenum">
              <a:rPr lang="de-DE" smtClean="0"/>
              <a:pPr/>
              <a:t>22</a:t>
            </a:fld>
            <a:endParaRPr lang="de-DE"/>
          </a:p>
        </p:txBody>
      </p:sp>
    </p:spTree>
    <p:extLst>
      <p:ext uri="{BB962C8B-B14F-4D97-AF65-F5344CB8AC3E}">
        <p14:creationId xmlns:p14="http://schemas.microsoft.com/office/powerpoint/2010/main" val="3567608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How does the approval </a:t>
            </a:r>
            <a:br>
              <a:rPr lang="en-GB"/>
            </a:br>
            <a:r>
              <a:rPr lang="en-GB"/>
              <a:t>workflow work?</a:t>
            </a:r>
          </a:p>
        </p:txBody>
      </p:sp>
      <p:sp>
        <p:nvSpPr>
          <p:cNvPr id="3" name="Content Placeholder 2"/>
          <p:cNvSpPr>
            <a:spLocks noGrp="1"/>
          </p:cNvSpPr>
          <p:nvPr>
            <p:ph sz="half" idx="1"/>
          </p:nvPr>
        </p:nvSpPr>
        <p:spPr/>
        <p:txBody>
          <a:bodyPr vert="horz" lIns="0" tIns="0" rIns="0" bIns="0" rtlCol="0" anchor="t">
            <a:noAutofit/>
          </a:bodyPr>
          <a:lstStyle/>
          <a:p>
            <a:pPr>
              <a:lnSpc>
                <a:spcPct val="110000"/>
              </a:lnSpc>
              <a:spcBef>
                <a:spcPts val="45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Approvals are always sequential (i.e. sent to each approver in turn)</a:t>
            </a:r>
          </a:p>
          <a:p>
            <a:pPr>
              <a:lnSpc>
                <a:spcPct val="110000"/>
              </a:lnSpc>
              <a:spcBef>
                <a:spcPts val="45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Once the final approver is done, the status of the task changes to ‘Completed’ (but the task can be re-opened via the ‘Edit’ button if needed)</a:t>
            </a:r>
          </a:p>
          <a:p>
            <a:pPr>
              <a:lnSpc>
                <a:spcPct val="110000"/>
              </a:lnSpc>
              <a:spcBef>
                <a:spcPts val="45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‘Recall approval’: If the sender needs to amend the approval after they’ve sent it, they can click the ‘Recall approval’ button. This recalls the active approval (removing any already completed approval steps as part of that workflow) so the sender can make the relevant edits and send for approval again.</a:t>
            </a:r>
          </a:p>
          <a:p>
            <a:pPr>
              <a:lnSpc>
                <a:spcPct val="110000"/>
              </a:lnSpc>
              <a:spcBef>
                <a:spcPts val="45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Once an approval is completed, a PDF of the approval is automatically generated and saved in the ‘Approvals’ folder in the Documents tab</a:t>
            </a:r>
          </a:p>
          <a:p>
            <a:pPr>
              <a:lnSpc>
                <a:spcPct val="110000"/>
              </a:lnSpc>
              <a:spcBef>
                <a:spcPts val="300"/>
              </a:spcBef>
              <a:spcAft>
                <a:spcPts val="300"/>
              </a:spcAft>
            </a:pPr>
            <a:r>
              <a:rPr lang="en-GB" sz="1600" dirty="0">
                <a:latin typeface="Source Sans Pro" panose="020B0503030403020204" pitchFamily="34" charset="0"/>
                <a:ea typeface="Source Sans Pro" panose="020B0503030403020204" pitchFamily="34" charset="0"/>
              </a:rPr>
              <a:t>Important: </a:t>
            </a:r>
            <a:r>
              <a:rPr lang="en-GB" sz="1600" dirty="0">
                <a:latin typeface="Source Sans Pro" panose="020B0503030403020204" pitchFamily="34" charset="0"/>
                <a:ea typeface="Source Sans Pro" panose="020B0503030403020204" pitchFamily="34" charset="0"/>
                <a:cs typeface="Calibri"/>
              </a:rPr>
              <a:t>No edition should be made by task owner on the linked document once is has been sent for review or approval!</a:t>
            </a:r>
            <a:endParaRPr lang="en-GB" sz="1600" dirty="0">
              <a:latin typeface="Source Sans Pro" panose="020B0503030403020204" pitchFamily="34" charset="0"/>
              <a:ea typeface="Source Sans Pro" panose="020B0503030403020204" pitchFamily="34" charset="0"/>
            </a:endParaRPr>
          </a:p>
        </p:txBody>
      </p:sp>
      <p:sp>
        <p:nvSpPr>
          <p:cNvPr id="4" name="Slide Number Placeholder 3">
            <a:extLst>
              <a:ext uri="{FF2B5EF4-FFF2-40B4-BE49-F238E27FC236}">
                <a16:creationId xmlns:a16="http://schemas.microsoft.com/office/drawing/2014/main" id="{93325123-3339-3DD9-E9C0-13D1B2CFE9F9}"/>
              </a:ext>
            </a:extLst>
          </p:cNvPr>
          <p:cNvSpPr>
            <a:spLocks noGrp="1"/>
          </p:cNvSpPr>
          <p:nvPr>
            <p:ph type="sldNum" sz="quarter" idx="4"/>
          </p:nvPr>
        </p:nvSpPr>
        <p:spPr/>
        <p:txBody>
          <a:bodyPr/>
          <a:lstStyle/>
          <a:p>
            <a:fld id="{06A3B5ED-B1C0-4FCF-B405-E8D0BFB4F1F6}" type="slidenum">
              <a:rPr lang="de-DE" smtClean="0"/>
              <a:pPr/>
              <a:t>23</a:t>
            </a:fld>
            <a:endParaRPr lang="en-GB"/>
          </a:p>
        </p:txBody>
      </p:sp>
    </p:spTree>
    <p:extLst>
      <p:ext uri="{BB962C8B-B14F-4D97-AF65-F5344CB8AC3E}">
        <p14:creationId xmlns:p14="http://schemas.microsoft.com/office/powerpoint/2010/main" val="1864692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ctr">
            <a:normAutofit fontScale="90000"/>
          </a:bodyPr>
          <a:lstStyle/>
          <a:p>
            <a:r>
              <a:rPr lang="en-CA" dirty="0">
                <a:latin typeface="Source Sans Pro Semibold"/>
                <a:ea typeface="Source Sans Pro Semibold"/>
              </a:rPr>
              <a:t>What is the </a:t>
            </a:r>
            <a:br>
              <a:rPr lang="en-CA" dirty="0">
                <a:latin typeface="Source Sans Pro Semibold"/>
                <a:ea typeface="Source Sans Pro Semibold"/>
              </a:rPr>
            </a:br>
            <a:r>
              <a:rPr lang="en-CA" dirty="0">
                <a:latin typeface="Source Sans Pro Semibold"/>
                <a:ea typeface="Source Sans Pro Semibold"/>
              </a:rPr>
              <a:t>agreements/Contracts tab?</a:t>
            </a:r>
            <a:endParaRPr lang="en-GB" dirty="0">
              <a:latin typeface="Source Sans Pro Semibold"/>
              <a:ea typeface="Source Sans Pro Semibold"/>
            </a:endParaRPr>
          </a:p>
        </p:txBody>
      </p:sp>
      <p:sp>
        <p:nvSpPr>
          <p:cNvPr id="4" name="Content Placeholder 3"/>
          <p:cNvSpPr>
            <a:spLocks noGrp="1"/>
          </p:cNvSpPr>
          <p:nvPr>
            <p:ph sz="half" idx="1"/>
          </p:nvPr>
        </p:nvSpPr>
        <p:spPr/>
        <p:txBody>
          <a:bodyPr>
            <a:noAutofit/>
          </a:bodyPr>
          <a:lstStyle/>
          <a:p>
            <a:pPr>
              <a:lnSpc>
                <a:spcPct val="100000"/>
              </a:lnSpc>
              <a:spcBef>
                <a:spcPts val="450"/>
              </a:spcBef>
              <a:spcAft>
                <a:spcPts val="300"/>
              </a:spcAft>
            </a:pPr>
            <a:r>
              <a:rPr lang="en-CA" sz="1600" dirty="0">
                <a:solidFill>
                  <a:srgbClr val="000000"/>
                </a:solidFill>
              </a:rPr>
              <a:t>The Agreements/Contracts tab captures key information about agreements related to a page</a:t>
            </a:r>
          </a:p>
          <a:p>
            <a:pPr>
              <a:lnSpc>
                <a:spcPct val="100000"/>
              </a:lnSpc>
              <a:spcBef>
                <a:spcPts val="450"/>
              </a:spcBef>
              <a:spcAft>
                <a:spcPts val="300"/>
              </a:spcAft>
            </a:pPr>
            <a:r>
              <a:rPr lang="en-CA" sz="1600" dirty="0">
                <a:solidFill>
                  <a:srgbClr val="000000"/>
                </a:solidFill>
              </a:rPr>
              <a:t>Agreement/Contracts files are saved in the Documents tab and linked to the entries </a:t>
            </a:r>
          </a:p>
          <a:p>
            <a:pPr>
              <a:lnSpc>
                <a:spcPct val="100000"/>
              </a:lnSpc>
              <a:spcBef>
                <a:spcPts val="450"/>
              </a:spcBef>
              <a:spcAft>
                <a:spcPts val="300"/>
              </a:spcAft>
            </a:pPr>
            <a:r>
              <a:rPr lang="en-CA" sz="1600" dirty="0">
                <a:solidFill>
                  <a:srgbClr val="000000"/>
                </a:solidFill>
              </a:rPr>
              <a:t>If an agreement is linked to another page (e.g. to a Partner), that agreement will also appear on that linked page’s Agreements tab. The original page is shown in the ‘Source page’ column</a:t>
            </a:r>
          </a:p>
          <a:p>
            <a:pPr>
              <a:lnSpc>
                <a:spcPct val="100000"/>
              </a:lnSpc>
              <a:spcBef>
                <a:spcPts val="450"/>
              </a:spcBef>
              <a:spcAft>
                <a:spcPts val="300"/>
              </a:spcAft>
            </a:pPr>
            <a:r>
              <a:rPr lang="en-CA" sz="1600" dirty="0">
                <a:solidFill>
                  <a:srgbClr val="000000"/>
                </a:solidFill>
              </a:rPr>
              <a:t>If there are specific dates or deadlines for the agreement (e.g. reporting deadlines, review dates), these can be recorded as milestones against the agreement at the bottom of the form. These appear in the Tasks tab with the icon</a:t>
            </a:r>
          </a:p>
        </p:txBody>
      </p:sp>
      <p:sp>
        <p:nvSpPr>
          <p:cNvPr id="3" name="Slide Number Placeholder 2">
            <a:extLst>
              <a:ext uri="{FF2B5EF4-FFF2-40B4-BE49-F238E27FC236}">
                <a16:creationId xmlns:a16="http://schemas.microsoft.com/office/drawing/2014/main" id="{B7A3AB76-8281-0001-A1CD-2FF64A9E65B9}"/>
              </a:ext>
            </a:extLst>
          </p:cNvPr>
          <p:cNvSpPr>
            <a:spLocks noGrp="1"/>
          </p:cNvSpPr>
          <p:nvPr>
            <p:ph type="sldNum" sz="quarter" idx="4"/>
          </p:nvPr>
        </p:nvSpPr>
        <p:spPr/>
        <p:txBody>
          <a:bodyPr/>
          <a:lstStyle/>
          <a:p>
            <a:fld id="{06A3B5ED-B1C0-4FCF-B405-E8D0BFB4F1F6}" type="slidenum">
              <a:rPr lang="de-DE" smtClean="0"/>
              <a:pPr/>
              <a:t>24</a:t>
            </a:fld>
            <a:endParaRPr lang="en-GB"/>
          </a:p>
        </p:txBody>
      </p:sp>
      <p:pic>
        <p:nvPicPr>
          <p:cNvPr id="7" name="Picture 6">
            <a:extLst>
              <a:ext uri="{FF2B5EF4-FFF2-40B4-BE49-F238E27FC236}">
                <a16:creationId xmlns:a16="http://schemas.microsoft.com/office/drawing/2014/main" id="{099862FD-F84D-4A38-9B62-8D9BD0DECB52}"/>
              </a:ext>
            </a:extLst>
          </p:cNvPr>
          <p:cNvPicPr>
            <a:picLocks noChangeAspect="1"/>
          </p:cNvPicPr>
          <p:nvPr/>
        </p:nvPicPr>
        <p:blipFill>
          <a:blip r:embed="rId3"/>
          <a:stretch>
            <a:fillRect/>
          </a:stretch>
        </p:blipFill>
        <p:spPr>
          <a:xfrm>
            <a:off x="6365975" y="3966415"/>
            <a:ext cx="337870" cy="278246"/>
          </a:xfrm>
          <a:prstGeom prst="rect">
            <a:avLst/>
          </a:prstGeom>
        </p:spPr>
      </p:pic>
    </p:spTree>
    <p:extLst>
      <p:ext uri="{BB962C8B-B14F-4D97-AF65-F5344CB8AC3E}">
        <p14:creationId xmlns:p14="http://schemas.microsoft.com/office/powerpoint/2010/main" val="363463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8CF2-3C46-A7A6-4CE4-5FC5E6D5CEA5}"/>
              </a:ext>
            </a:extLst>
          </p:cNvPr>
          <p:cNvSpPr>
            <a:spLocks noGrp="1"/>
          </p:cNvSpPr>
          <p:nvPr>
            <p:ph type="title"/>
          </p:nvPr>
        </p:nvSpPr>
        <p:spPr>
          <a:xfrm>
            <a:off x="793488" y="473250"/>
            <a:ext cx="8179596" cy="896783"/>
          </a:xfrm>
        </p:spPr>
        <p:txBody>
          <a:bodyPr/>
          <a:lstStyle/>
          <a:p>
            <a:r>
              <a:rPr lang="en-GB" dirty="0"/>
              <a:t>Where are Agreements/contracts saved?</a:t>
            </a:r>
            <a:endParaRPr lang="de-DE" dirty="0"/>
          </a:p>
        </p:txBody>
      </p:sp>
      <p:graphicFrame>
        <p:nvGraphicFramePr>
          <p:cNvPr id="7" name="Content Placeholder 6">
            <a:extLst>
              <a:ext uri="{FF2B5EF4-FFF2-40B4-BE49-F238E27FC236}">
                <a16:creationId xmlns:a16="http://schemas.microsoft.com/office/drawing/2014/main" id="{C82704C4-8D23-B5CC-812D-5EE6334305A8}"/>
              </a:ext>
            </a:extLst>
          </p:cNvPr>
          <p:cNvGraphicFramePr>
            <a:graphicFrameLocks noGrp="1"/>
          </p:cNvGraphicFramePr>
          <p:nvPr>
            <p:ph sz="half" idx="1"/>
            <p:extLst>
              <p:ext uri="{D42A27DB-BD31-4B8C-83A1-F6EECF244321}">
                <p14:modId xmlns:p14="http://schemas.microsoft.com/office/powerpoint/2010/main" val="682818578"/>
              </p:ext>
            </p:extLst>
          </p:nvPr>
        </p:nvGraphicFramePr>
        <p:xfrm>
          <a:off x="793488" y="1071144"/>
          <a:ext cx="7914144" cy="4288912"/>
        </p:xfrm>
        <a:graphic>
          <a:graphicData uri="http://schemas.openxmlformats.org/drawingml/2006/table">
            <a:tbl>
              <a:tblPr/>
              <a:tblGrid>
                <a:gridCol w="1175997">
                  <a:extLst>
                    <a:ext uri="{9D8B030D-6E8A-4147-A177-3AD203B41FA5}">
                      <a16:colId xmlns:a16="http://schemas.microsoft.com/office/drawing/2014/main" val="3443616451"/>
                    </a:ext>
                  </a:extLst>
                </a:gridCol>
                <a:gridCol w="1175997">
                  <a:extLst>
                    <a:ext uri="{9D8B030D-6E8A-4147-A177-3AD203B41FA5}">
                      <a16:colId xmlns:a16="http://schemas.microsoft.com/office/drawing/2014/main" val="415930503"/>
                    </a:ext>
                  </a:extLst>
                </a:gridCol>
                <a:gridCol w="1112430">
                  <a:extLst>
                    <a:ext uri="{9D8B030D-6E8A-4147-A177-3AD203B41FA5}">
                      <a16:colId xmlns:a16="http://schemas.microsoft.com/office/drawing/2014/main" val="2951276250"/>
                    </a:ext>
                  </a:extLst>
                </a:gridCol>
                <a:gridCol w="1112430">
                  <a:extLst>
                    <a:ext uri="{9D8B030D-6E8A-4147-A177-3AD203B41FA5}">
                      <a16:colId xmlns:a16="http://schemas.microsoft.com/office/drawing/2014/main" val="3279505620"/>
                    </a:ext>
                  </a:extLst>
                </a:gridCol>
                <a:gridCol w="1112430">
                  <a:extLst>
                    <a:ext uri="{9D8B030D-6E8A-4147-A177-3AD203B41FA5}">
                      <a16:colId xmlns:a16="http://schemas.microsoft.com/office/drawing/2014/main" val="1715416184"/>
                    </a:ext>
                  </a:extLst>
                </a:gridCol>
                <a:gridCol w="1112430">
                  <a:extLst>
                    <a:ext uri="{9D8B030D-6E8A-4147-A177-3AD203B41FA5}">
                      <a16:colId xmlns:a16="http://schemas.microsoft.com/office/drawing/2014/main" val="1632103205"/>
                    </a:ext>
                  </a:extLst>
                </a:gridCol>
                <a:gridCol w="1112430">
                  <a:extLst>
                    <a:ext uri="{9D8B030D-6E8A-4147-A177-3AD203B41FA5}">
                      <a16:colId xmlns:a16="http://schemas.microsoft.com/office/drawing/2014/main" val="135383209"/>
                    </a:ext>
                  </a:extLst>
                </a:gridCol>
              </a:tblGrid>
              <a:tr h="228333">
                <a:tc rowSpan="2">
                  <a:txBody>
                    <a:bodyPr/>
                    <a:lstStyle/>
                    <a:p>
                      <a:pPr fontAlgn="t"/>
                      <a:endParaRPr lang="de-DE" sz="1100" dirty="0">
                        <a:effectLst/>
                      </a:endParaRPr>
                    </a:p>
                    <a:p>
                      <a:pPr algn="l" rtl="0" fontAlgn="base"/>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de-DE" sz="1100" b="1" i="0" dirty="0">
                          <a:effectLst/>
                          <a:latin typeface="Source Sans Pro" panose="020B0503030403020204" pitchFamily="34" charset="0"/>
                        </a:rPr>
                        <a:t>SharePoint</a:t>
                      </a:r>
                      <a:r>
                        <a:rPr lang="de-DE" sz="1100" b="0" i="0" dirty="0">
                          <a:effectLst/>
                          <a:latin typeface="Source Sans Pro" panose="020B0503030403020204" pitchFamily="34" charset="0"/>
                        </a:rPr>
                        <a:t>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5">
                  <a:txBody>
                    <a:bodyPr/>
                    <a:lstStyle/>
                    <a:p>
                      <a:pPr algn="ctr" rtl="0" fontAlgn="base"/>
                      <a:r>
                        <a:rPr lang="de-DE" sz="1100" b="1" i="0" dirty="0">
                          <a:effectLst/>
                          <a:latin typeface="Source Sans Pro" panose="020B0503030403020204" pitchFamily="34" charset="0"/>
                        </a:rPr>
                        <a:t>ProMIS entitities</a:t>
                      </a:r>
                      <a:r>
                        <a:rPr lang="de-DE" sz="1100" b="0" i="0" dirty="0">
                          <a:effectLst/>
                          <a:latin typeface="Source Sans Pro" panose="020B0503030403020204" pitchFamily="34" charset="0"/>
                        </a:rPr>
                        <a:t>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570004675"/>
                  </a:ext>
                </a:extLst>
              </a:tr>
              <a:tr h="495656">
                <a:tc vMerge="1">
                  <a:txBody>
                    <a:bodyPr/>
                    <a:lstStyle/>
                    <a:p>
                      <a:endParaRPr lang="de-DE"/>
                    </a:p>
                  </a:txBody>
                  <a:tcPr/>
                </a:tc>
                <a:tc>
                  <a:txBody>
                    <a:bodyPr/>
                    <a:lstStyle/>
                    <a:p>
                      <a:pPr algn="ctr" rtl="0" fontAlgn="base"/>
                      <a:r>
                        <a:rPr lang="en-US" sz="1100" b="0" i="0" dirty="0">
                          <a:effectLst/>
                          <a:latin typeface="Source Sans Pro" panose="020B0503030403020204" pitchFamily="34" charset="0"/>
                        </a:rPr>
                        <a:t>Contract database (</a:t>
                      </a:r>
                      <a:r>
                        <a:rPr lang="en-US" sz="1100" b="0" i="0" dirty="0" err="1">
                          <a:effectLst/>
                          <a:latin typeface="Source Sans Pro" panose="020B0503030403020204" pitchFamily="34" charset="0"/>
                        </a:rPr>
                        <a:t>Bensheim</a:t>
                      </a:r>
                      <a:r>
                        <a:rPr lang="en-US" sz="1100" b="0" i="0" dirty="0">
                          <a:effectLst/>
                          <a:latin typeface="Source Sans Pro" panose="020B0503030403020204" pitchFamily="34" charset="0"/>
                        </a:rPr>
                        <a:t> &amp; Initiative teams) </a:t>
                      </a:r>
                      <a:endParaRPr lang="en-US"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de-DE" sz="1100" b="0" i="0" dirty="0">
                          <a:effectLst/>
                          <a:latin typeface="Source Sans Pro" panose="020B0503030403020204" pitchFamily="34" charset="0"/>
                        </a:rPr>
                        <a:t>Stakeholder partner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de-DE" sz="1100" b="0" i="0" dirty="0">
                          <a:effectLst/>
                          <a:latin typeface="Source Sans Pro" panose="020B0503030403020204" pitchFamily="34" charset="0"/>
                        </a:rPr>
                        <a:t>Stakeholder donor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de-DE" sz="1100" b="0" i="0" dirty="0">
                          <a:effectLst/>
                          <a:latin typeface="Source Sans Pro" panose="020B0503030403020204" pitchFamily="34" charset="0"/>
                        </a:rPr>
                        <a:t>Project entity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de-DE" sz="1100" b="0" i="0" dirty="0">
                          <a:effectLst/>
                          <a:latin typeface="Source Sans Pro" panose="020B0503030403020204" pitchFamily="34" charset="0"/>
                        </a:rPr>
                        <a:t>Programme entity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base"/>
                      <a:r>
                        <a:rPr lang="de-DE" sz="1100" b="0" i="0" dirty="0">
                          <a:effectLst/>
                          <a:latin typeface="Source Sans Pro" panose="020B0503030403020204" pitchFamily="34" charset="0"/>
                        </a:rPr>
                        <a:t>Funding entity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2729763"/>
                  </a:ext>
                </a:extLst>
              </a:tr>
              <a:tr h="1828800">
                <a:tc>
                  <a:txBody>
                    <a:bodyPr/>
                    <a:lstStyle/>
                    <a:p>
                      <a:pPr fontAlgn="t"/>
                      <a:endParaRPr lang="de-DE" sz="1100">
                        <a:effectLst/>
                      </a:endParaRPr>
                    </a:p>
                    <a:p>
                      <a:pPr algn="l" rtl="0" fontAlgn="base"/>
                      <a:r>
                        <a:rPr lang="de-DE" sz="1100" b="0" i="0">
                          <a:effectLst/>
                          <a:latin typeface="Source Sans Pro" panose="020B0503030403020204" pitchFamily="34" charset="0"/>
                        </a:rPr>
                        <a:t>Mandatory </a:t>
                      </a:r>
                      <a:endParaRPr lang="de-DE" sz="1100" b="0" i="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dirty="0">
                          <a:effectLst/>
                          <a:latin typeface="Source Sans Pro" panose="020B0503030403020204" pitchFamily="34" charset="0"/>
                        </a:rPr>
                        <a:t>Funding contract, including amendments, extension, addendums, auxiliar conditions, </a:t>
                      </a:r>
                      <a:r>
                        <a:rPr lang="en-US" sz="1100" b="0" i="0" dirty="0" err="1">
                          <a:effectLst/>
                          <a:latin typeface="Source Sans Pro" panose="020B0503030403020204" pitchFamily="34" charset="0"/>
                        </a:rPr>
                        <a:t>etc</a:t>
                      </a:r>
                      <a:r>
                        <a:rPr lang="en-US" sz="1100" b="0" i="0" dirty="0">
                          <a:effectLst/>
                          <a:latin typeface="Source Sans Pro" panose="020B0503030403020204" pitchFamily="34" charset="0"/>
                        </a:rPr>
                        <a:t> </a:t>
                      </a:r>
                      <a:endParaRPr lang="en-US" sz="1100" b="0" i="0" dirty="0">
                        <a:effectLst/>
                      </a:endParaRPr>
                    </a:p>
                    <a:p>
                      <a:pPr algn="l" rtl="0" fontAlgn="base"/>
                      <a:r>
                        <a:rPr lang="en-US" sz="1100" b="0" i="0" dirty="0">
                          <a:effectLst/>
                          <a:latin typeface="Source Sans Pro" panose="020B0503030403020204" pitchFamily="34" charset="0"/>
                        </a:rPr>
                        <a:t>Service, consultancy, procurement, and any other contracts related to a project (except partner project contract) </a:t>
                      </a:r>
                      <a:endParaRPr lang="en-US"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dirty="0">
                          <a:effectLst/>
                          <a:latin typeface="Source Sans Pro" panose="020B0503030403020204" pitchFamily="34" charset="0"/>
                        </a:rPr>
                        <a:t>MoU or collaboration agreements signed with the partner </a:t>
                      </a:r>
                      <a:endParaRPr lang="en-US"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dirty="0">
                          <a:effectLst/>
                          <a:latin typeface="Source Sans Pro" panose="020B0503030403020204" pitchFamily="34" charset="0"/>
                        </a:rPr>
                        <a:t>MoU or teaming agreements signed with (potential) donors </a:t>
                      </a:r>
                      <a:endParaRPr lang="en-US"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dirty="0">
                          <a:effectLst/>
                          <a:latin typeface="Source Sans Pro" panose="020B0503030403020204" pitchFamily="34" charset="0"/>
                        </a:rPr>
                        <a:t>Partner project contract  </a:t>
                      </a:r>
                      <a:endParaRPr lang="en-US" sz="1100" b="0" i="0" dirty="0">
                        <a:effectLst/>
                      </a:endParaRPr>
                    </a:p>
                    <a:p>
                      <a:pPr algn="l" rtl="0" fontAlgn="base"/>
                      <a:r>
                        <a:rPr lang="en-US" sz="1100" b="0" i="0" dirty="0">
                          <a:effectLst/>
                          <a:latin typeface="Source Sans Pro" panose="020B0503030403020204" pitchFamily="34" charset="0"/>
                        </a:rPr>
                        <a:t>Amendments to partner project contract </a:t>
                      </a:r>
                      <a:endParaRPr lang="en-US"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dirty="0">
                          <a:effectLst/>
                          <a:latin typeface="Source Sans Pro" panose="020B0503030403020204" pitchFamily="34" charset="0"/>
                        </a:rPr>
                        <a:t>Partner project contract  </a:t>
                      </a:r>
                      <a:endParaRPr lang="en-US" sz="1100" b="0" i="0" dirty="0">
                        <a:effectLst/>
                      </a:endParaRPr>
                    </a:p>
                    <a:p>
                      <a:pPr algn="l" rtl="0" fontAlgn="base"/>
                      <a:r>
                        <a:rPr lang="en-US" sz="1100" b="0" i="0" dirty="0">
                          <a:effectLst/>
                          <a:latin typeface="Source Sans Pro" panose="020B0503030403020204" pitchFamily="34" charset="0"/>
                        </a:rPr>
                        <a:t>Amendments to partner project contract </a:t>
                      </a:r>
                      <a:endParaRPr lang="en-US"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de-DE" sz="1100">
                        <a:effectLst/>
                      </a:endParaRPr>
                    </a:p>
                    <a:p>
                      <a:pPr algn="l" rtl="0" fontAlgn="base"/>
                      <a:r>
                        <a:rPr lang="de-DE" sz="1100" b="0" i="0">
                          <a:effectLst/>
                          <a:latin typeface="Source Sans Pro" panose="020B0503030403020204" pitchFamily="34" charset="0"/>
                        </a:rPr>
                        <a:t> </a:t>
                      </a:r>
                      <a:endParaRPr lang="de-DE" sz="1100" b="0" i="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770769"/>
                  </a:ext>
                </a:extLst>
              </a:tr>
              <a:tr h="466443">
                <a:tc>
                  <a:txBody>
                    <a:bodyPr/>
                    <a:lstStyle/>
                    <a:p>
                      <a:pPr algn="l" rtl="0" fontAlgn="base"/>
                      <a:r>
                        <a:rPr lang="en-US" sz="1100" b="0" i="0" dirty="0">
                          <a:effectLst/>
                          <a:latin typeface="Source Sans Pro" panose="020B0503030403020204" pitchFamily="34" charset="0"/>
                        </a:rPr>
                        <a:t>Nice to have (could be uploaded but not mandatory </a:t>
                      </a:r>
                      <a:endParaRPr lang="en-US"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de-DE" sz="1100" dirty="0">
                        <a:effectLst/>
                      </a:endParaRPr>
                    </a:p>
                    <a:p>
                      <a:pPr algn="l" rtl="0" fontAlgn="base"/>
                      <a:r>
                        <a:rPr lang="de-DE" sz="1100" b="0" i="0" dirty="0">
                          <a:effectLst/>
                          <a:latin typeface="Source Sans Pro" panose="020B0503030403020204" pitchFamily="34" charset="0"/>
                        </a:rPr>
                        <a:t>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de-DE" sz="1100" dirty="0">
                        <a:effectLst/>
                      </a:endParaRPr>
                    </a:p>
                    <a:p>
                      <a:pPr algn="l" rtl="0" fontAlgn="base"/>
                      <a:r>
                        <a:rPr lang="de-DE" sz="1100" b="0" i="0" dirty="0">
                          <a:effectLst/>
                          <a:latin typeface="Source Sans Pro" panose="020B0503030403020204" pitchFamily="34" charset="0"/>
                        </a:rPr>
                        <a:t>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de-DE" sz="1100" dirty="0">
                        <a:effectLst/>
                      </a:endParaRPr>
                    </a:p>
                    <a:p>
                      <a:pPr algn="l" rtl="0" fontAlgn="base"/>
                      <a:r>
                        <a:rPr lang="de-DE" sz="1100" b="0" i="0" dirty="0">
                          <a:effectLst/>
                          <a:latin typeface="Source Sans Pro" panose="020B0503030403020204" pitchFamily="34" charset="0"/>
                        </a:rPr>
                        <a:t>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de-DE" sz="1100" dirty="0">
                        <a:effectLst/>
                      </a:endParaRPr>
                    </a:p>
                    <a:p>
                      <a:pPr algn="l" rtl="0" fontAlgn="base"/>
                      <a:r>
                        <a:rPr lang="de-DE" sz="1100" b="0" i="0" dirty="0">
                          <a:effectLst/>
                          <a:latin typeface="Source Sans Pro" panose="020B0503030403020204" pitchFamily="34" charset="0"/>
                        </a:rPr>
                        <a:t>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de-DE" sz="1100" dirty="0">
                        <a:effectLst/>
                      </a:endParaRPr>
                    </a:p>
                    <a:p>
                      <a:pPr algn="l" rtl="0" fontAlgn="base"/>
                      <a:r>
                        <a:rPr lang="de-DE" sz="1100" b="0" i="0" dirty="0">
                          <a:effectLst/>
                          <a:latin typeface="Source Sans Pro" panose="020B0503030403020204" pitchFamily="34" charset="0"/>
                        </a:rPr>
                        <a:t>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de-DE" sz="1100" b="0" i="0" dirty="0">
                          <a:effectLst/>
                          <a:latin typeface="Source Sans Pro" panose="020B0503030403020204" pitchFamily="34" charset="0"/>
                        </a:rPr>
                        <a:t>Funding contract </a:t>
                      </a:r>
                      <a:endParaRPr lang="de-DE" sz="1100" b="0" i="0" dirty="0">
                        <a:effectLst/>
                      </a:endParaRPr>
                    </a:p>
                  </a:txBody>
                  <a:tcPr marL="66387" marR="66387" marT="33194" marB="3319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95312"/>
                  </a:ext>
                </a:extLst>
              </a:tr>
            </a:tbl>
          </a:graphicData>
        </a:graphic>
      </p:graphicFrame>
      <p:sp>
        <p:nvSpPr>
          <p:cNvPr id="4" name="Slide Number Placeholder 3">
            <a:extLst>
              <a:ext uri="{FF2B5EF4-FFF2-40B4-BE49-F238E27FC236}">
                <a16:creationId xmlns:a16="http://schemas.microsoft.com/office/drawing/2014/main" id="{51F31B4B-DD18-BBD2-EF20-3C34633D84BD}"/>
              </a:ext>
            </a:extLst>
          </p:cNvPr>
          <p:cNvSpPr>
            <a:spLocks noGrp="1"/>
          </p:cNvSpPr>
          <p:nvPr>
            <p:ph type="sldNum" sz="quarter" idx="4"/>
          </p:nvPr>
        </p:nvSpPr>
        <p:spPr/>
        <p:txBody>
          <a:bodyPr/>
          <a:lstStyle/>
          <a:p>
            <a:fld id="{06A3B5ED-B1C0-4FCF-B405-E8D0BFB4F1F6}" type="slidenum">
              <a:rPr lang="de-DE" smtClean="0"/>
              <a:pPr/>
              <a:t>25</a:t>
            </a:fld>
            <a:endParaRPr lang="de-DE"/>
          </a:p>
        </p:txBody>
      </p:sp>
    </p:spTree>
    <p:extLst>
      <p:ext uri="{BB962C8B-B14F-4D97-AF65-F5344CB8AC3E}">
        <p14:creationId xmlns:p14="http://schemas.microsoft.com/office/powerpoint/2010/main" val="2521020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C943-298F-4B27-8717-B6DE69527E6F}"/>
              </a:ext>
            </a:extLst>
          </p:cNvPr>
          <p:cNvSpPr>
            <a:spLocks noGrp="1"/>
          </p:cNvSpPr>
          <p:nvPr>
            <p:ph type="title"/>
          </p:nvPr>
        </p:nvSpPr>
        <p:spPr/>
        <p:txBody>
          <a:bodyPr/>
          <a:lstStyle/>
          <a:p>
            <a:r>
              <a:rPr lang="en-GB"/>
              <a:t>What is the Resource Library?</a:t>
            </a:r>
          </a:p>
        </p:txBody>
      </p:sp>
      <p:sp>
        <p:nvSpPr>
          <p:cNvPr id="3" name="Content Placeholder 2">
            <a:extLst>
              <a:ext uri="{FF2B5EF4-FFF2-40B4-BE49-F238E27FC236}">
                <a16:creationId xmlns:a16="http://schemas.microsoft.com/office/drawing/2014/main" id="{FBD2D9C9-4C9F-4B3A-841D-681AEB0134D5}"/>
              </a:ext>
            </a:extLst>
          </p:cNvPr>
          <p:cNvSpPr>
            <a:spLocks noGrp="1"/>
          </p:cNvSpPr>
          <p:nvPr>
            <p:ph sz="half" idx="1"/>
          </p:nvPr>
        </p:nvSpPr>
        <p:spPr>
          <a:xfrm>
            <a:off x="793488" y="1874246"/>
            <a:ext cx="7557025" cy="3296468"/>
          </a:xfrm>
        </p:spPr>
        <p:txBody>
          <a:bodyPr vert="horz" lIns="0" tIns="0" rIns="0" bIns="0" rtlCol="0" anchor="t">
            <a:normAutofit/>
          </a:bodyPr>
          <a:lstStyle/>
          <a:p>
            <a:pPr>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The Resource Library is a centralised document library for templates, guidance, policies and manuals specific to CBM</a:t>
            </a:r>
          </a:p>
          <a:p>
            <a:pPr>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The structure of the library is organised according to entities</a:t>
            </a:r>
            <a:endParaRPr lang="en-GB" sz="1600" dirty="0">
              <a:solidFill>
                <a:srgbClr val="000000"/>
              </a:solidFill>
              <a:latin typeface="Source Sans Pro" panose="020B0503030403020204" pitchFamily="34" charset="0"/>
              <a:ea typeface="Source Sans Pro" panose="020B0503030403020204" pitchFamily="34" charset="0"/>
              <a:cs typeface="Calibri Light"/>
            </a:endParaRPr>
          </a:p>
          <a:p>
            <a:pPr>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Documents in the Resource Library can be accessed from Documents tab, and also the Tasks tab and Workflow tab via task templates</a:t>
            </a:r>
            <a:endParaRPr lang="en-GB" sz="1600" dirty="0">
              <a:solidFill>
                <a:srgbClr val="000000"/>
              </a:solidFill>
              <a:latin typeface="Source Sans Pro" panose="020B0503030403020204" pitchFamily="34" charset="0"/>
              <a:ea typeface="Source Sans Pro" panose="020B0503030403020204" pitchFamily="34" charset="0"/>
              <a:cs typeface="Calibri Light"/>
            </a:endParaRPr>
          </a:p>
          <a:p>
            <a:pPr>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Documents that are templates have a ‘T’ to the left of their name</a:t>
            </a:r>
            <a:endParaRPr lang="en-GB" sz="1600" dirty="0">
              <a:solidFill>
                <a:srgbClr val="000000"/>
              </a:solidFill>
              <a:latin typeface="Source Sans Pro" panose="020B0503030403020204" pitchFamily="34" charset="0"/>
              <a:ea typeface="Source Sans Pro" panose="020B0503030403020204" pitchFamily="34" charset="0"/>
              <a:cs typeface="Calibri Light"/>
            </a:endParaRPr>
          </a:p>
          <a:p>
            <a:pPr lvl="1">
              <a:lnSpc>
                <a:spcPct val="100000"/>
              </a:lnSpc>
              <a:spcBef>
                <a:spcPts val="300"/>
              </a:spcBef>
              <a:spcAft>
                <a:spcPts val="300"/>
              </a:spcAft>
              <a:buFont typeface="Courier New" panose="02070309020205020404" pitchFamily="49" charset="0"/>
              <a:buChar char="o"/>
            </a:pPr>
            <a:r>
              <a:rPr lang="en-GB" sz="1600" dirty="0">
                <a:solidFill>
                  <a:srgbClr val="000000"/>
                </a:solidFill>
                <a:latin typeface="Source Sans Pro" panose="020B0503030403020204" pitchFamily="34" charset="0"/>
                <a:ea typeface="Source Sans Pro" panose="020B0503030403020204" pitchFamily="34" charset="0"/>
              </a:rPr>
              <a:t>These templates can then be accessed via the ‘New document (from template)’ button on the Documents tab of any page</a:t>
            </a:r>
            <a:endParaRPr lang="en-GB" sz="1600" dirty="0">
              <a:solidFill>
                <a:srgbClr val="000000"/>
              </a:solidFill>
              <a:latin typeface="Source Sans Pro" panose="020B0503030403020204" pitchFamily="34" charset="0"/>
              <a:ea typeface="Source Sans Pro" panose="020B0503030403020204" pitchFamily="34" charset="0"/>
              <a:cs typeface="Calibri Light"/>
            </a:endParaRPr>
          </a:p>
          <a:p>
            <a:pPr>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Only Administrators and users in the ‘Resource Library Editors’ permission group can edit the Resource Library</a:t>
            </a:r>
            <a:endParaRPr lang="en-GB" sz="1600" dirty="0">
              <a:solidFill>
                <a:srgbClr val="000000"/>
              </a:solidFill>
              <a:latin typeface="Source Sans Pro" panose="020B0503030403020204" pitchFamily="34" charset="0"/>
              <a:ea typeface="Source Sans Pro" panose="020B0503030403020204" pitchFamily="34" charset="0"/>
              <a:cs typeface="Calibri Light"/>
            </a:endParaRPr>
          </a:p>
          <a:p>
            <a:endParaRPr lang="en-GB" sz="1500" dirty="0">
              <a:solidFill>
                <a:srgbClr val="000000"/>
              </a:solidFill>
              <a:latin typeface="Source Sans Pro" panose="020B0503030403020204" pitchFamily="34" charset="0"/>
              <a:ea typeface="Source Sans Pro" panose="020B0503030403020204" pitchFamily="34" charset="0"/>
            </a:endParaRPr>
          </a:p>
        </p:txBody>
      </p:sp>
      <p:sp>
        <p:nvSpPr>
          <p:cNvPr id="6" name="Slide Number Placeholder 5">
            <a:extLst>
              <a:ext uri="{FF2B5EF4-FFF2-40B4-BE49-F238E27FC236}">
                <a16:creationId xmlns:a16="http://schemas.microsoft.com/office/drawing/2014/main" id="{6DAB86FD-CBD7-09B6-9016-8C7D3A9A4CC9}"/>
              </a:ext>
            </a:extLst>
          </p:cNvPr>
          <p:cNvSpPr>
            <a:spLocks noGrp="1"/>
          </p:cNvSpPr>
          <p:nvPr>
            <p:ph type="sldNum" sz="quarter" idx="4"/>
          </p:nvPr>
        </p:nvSpPr>
        <p:spPr/>
        <p:txBody>
          <a:bodyPr/>
          <a:lstStyle/>
          <a:p>
            <a:fld id="{06A3B5ED-B1C0-4FCF-B405-E8D0BFB4F1F6}" type="slidenum">
              <a:rPr lang="de-DE" smtClean="0"/>
              <a:pPr/>
              <a:t>3</a:t>
            </a:fld>
            <a:endParaRPr lang="en-GB"/>
          </a:p>
        </p:txBody>
      </p:sp>
      <p:pic>
        <p:nvPicPr>
          <p:cNvPr id="4" name="Picture 3">
            <a:extLst>
              <a:ext uri="{FF2B5EF4-FFF2-40B4-BE49-F238E27FC236}">
                <a16:creationId xmlns:a16="http://schemas.microsoft.com/office/drawing/2014/main" id="{48408A7C-323F-46A4-89AD-9E8E3DC46195}"/>
              </a:ext>
            </a:extLst>
          </p:cNvPr>
          <p:cNvPicPr>
            <a:picLocks noChangeAspect="1"/>
          </p:cNvPicPr>
          <p:nvPr/>
        </p:nvPicPr>
        <p:blipFill>
          <a:blip r:embed="rId2"/>
          <a:stretch>
            <a:fillRect/>
          </a:stretch>
        </p:blipFill>
        <p:spPr>
          <a:xfrm>
            <a:off x="853034" y="1120618"/>
            <a:ext cx="2321719" cy="535781"/>
          </a:xfrm>
          <a:prstGeom prst="rect">
            <a:avLst/>
          </a:prstGeom>
        </p:spPr>
      </p:pic>
      <p:sp>
        <p:nvSpPr>
          <p:cNvPr id="5" name="Rectangle: Rounded Corners 4">
            <a:extLst>
              <a:ext uri="{FF2B5EF4-FFF2-40B4-BE49-F238E27FC236}">
                <a16:creationId xmlns:a16="http://schemas.microsoft.com/office/drawing/2014/main" id="{14ED9072-E954-4551-B7E3-26FE2D0EA487}"/>
              </a:ext>
            </a:extLst>
          </p:cNvPr>
          <p:cNvSpPr/>
          <p:nvPr/>
        </p:nvSpPr>
        <p:spPr>
          <a:xfrm>
            <a:off x="1662500" y="1120618"/>
            <a:ext cx="466724" cy="46435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Tree>
    <p:extLst>
      <p:ext uri="{BB962C8B-B14F-4D97-AF65-F5344CB8AC3E}">
        <p14:creationId xmlns:p14="http://schemas.microsoft.com/office/powerpoint/2010/main" val="848512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C943-298F-4B27-8717-B6DE69527E6F}"/>
              </a:ext>
            </a:extLst>
          </p:cNvPr>
          <p:cNvSpPr>
            <a:spLocks noGrp="1"/>
          </p:cNvSpPr>
          <p:nvPr>
            <p:ph type="title"/>
          </p:nvPr>
        </p:nvSpPr>
        <p:spPr/>
        <p:txBody>
          <a:bodyPr/>
          <a:lstStyle/>
          <a:p>
            <a:r>
              <a:rPr lang="en-GB">
                <a:latin typeface="Source Sans Pro Semibold"/>
                <a:ea typeface="Source Sans Pro Semibold"/>
              </a:rPr>
              <a:t>Who are the Resource Library Editors/Contacts?</a:t>
            </a:r>
            <a:endParaRPr lang="en-GB"/>
          </a:p>
        </p:txBody>
      </p:sp>
      <p:sp>
        <p:nvSpPr>
          <p:cNvPr id="3" name="Content Placeholder 2">
            <a:extLst>
              <a:ext uri="{FF2B5EF4-FFF2-40B4-BE49-F238E27FC236}">
                <a16:creationId xmlns:a16="http://schemas.microsoft.com/office/drawing/2014/main" id="{FBD2D9C9-4C9F-4B3A-841D-681AEB0134D5}"/>
              </a:ext>
            </a:extLst>
          </p:cNvPr>
          <p:cNvSpPr>
            <a:spLocks noGrp="1"/>
          </p:cNvSpPr>
          <p:nvPr>
            <p:ph sz="half" idx="1"/>
          </p:nvPr>
        </p:nvSpPr>
        <p:spPr/>
        <p:txBody>
          <a:bodyPr vert="horz" lIns="0" tIns="0" rIns="0" bIns="0" rtlCol="0" anchor="t">
            <a:normAutofit/>
          </a:bodyPr>
          <a:lstStyle/>
          <a:p>
            <a:pPr>
              <a:lnSpc>
                <a:spcPct val="100000"/>
              </a:lnSpc>
              <a:spcBef>
                <a:spcPts val="300"/>
              </a:spcBef>
              <a:spcAft>
                <a:spcPts val="300"/>
              </a:spcAft>
            </a:pPr>
            <a:r>
              <a:rPr lang="en-GB" sz="1600" dirty="0">
                <a:latin typeface="Source Sans Pro"/>
                <a:ea typeface="Source Sans Pro"/>
              </a:rPr>
              <a:t>Overall liaison and contact persons coordination: Nashon </a:t>
            </a:r>
            <a:r>
              <a:rPr lang="en-GB" sz="1600" dirty="0" err="1">
                <a:latin typeface="Source Sans Pro"/>
                <a:ea typeface="Source Sans Pro"/>
              </a:rPr>
              <a:t>Muhalia</a:t>
            </a:r>
            <a:endParaRPr lang="en-GB" sz="1600" dirty="0">
              <a:latin typeface="Source Sans Pro"/>
              <a:ea typeface="Source Sans Pro"/>
            </a:endParaRPr>
          </a:p>
          <a:p>
            <a:pPr>
              <a:lnSpc>
                <a:spcPct val="100000"/>
              </a:lnSpc>
              <a:spcBef>
                <a:spcPts val="300"/>
              </a:spcBef>
              <a:spcAft>
                <a:spcPts val="300"/>
              </a:spcAft>
            </a:pPr>
            <a:r>
              <a:rPr lang="en-GB" sz="1600" dirty="0">
                <a:latin typeface="Source Sans Pro"/>
                <a:ea typeface="Source Sans Pro"/>
              </a:rPr>
              <a:t>Overall IT technical support and coordination : Petra Strack</a:t>
            </a:r>
            <a:endParaRPr lang="en-US" sz="1600" dirty="0">
              <a:latin typeface="Source Sans Pro" panose="020B0503030403020204" pitchFamily="34" charset="0"/>
              <a:ea typeface="Source Sans Pro" panose="020B0503030403020204" pitchFamily="34" charset="0"/>
            </a:endParaRPr>
          </a:p>
          <a:p>
            <a:pPr>
              <a:lnSpc>
                <a:spcPct val="100000"/>
              </a:lnSpc>
              <a:spcBef>
                <a:spcPts val="300"/>
              </a:spcBef>
              <a:spcAft>
                <a:spcPts val="300"/>
              </a:spcAft>
            </a:pPr>
            <a:r>
              <a:rPr lang="en-GB" sz="1600" dirty="0">
                <a:latin typeface="Source Sans Pro"/>
                <a:ea typeface="Source Sans Pro"/>
              </a:rPr>
              <a:t>Main folders contact persons:</a:t>
            </a:r>
          </a:p>
          <a:p>
            <a:pPr marL="0" indent="171450">
              <a:lnSpc>
                <a:spcPct val="100000"/>
              </a:lnSpc>
              <a:spcBef>
                <a:spcPts val="300"/>
              </a:spcBef>
              <a:spcAft>
                <a:spcPts val="300"/>
              </a:spcAft>
              <a:buNone/>
            </a:pPr>
            <a:r>
              <a:rPr lang="en-GB" sz="1600" dirty="0">
                <a:latin typeface="Source Sans Pro"/>
                <a:ea typeface="Source Sans Pro"/>
              </a:rPr>
              <a:t>01 Partner: Margarida Silva</a:t>
            </a:r>
            <a:endParaRPr lang="en-GB" sz="1600" dirty="0">
              <a:latin typeface="Source Sans Pro"/>
              <a:ea typeface="Source Sans Pro"/>
              <a:cs typeface="Calibri Light"/>
            </a:endParaRPr>
          </a:p>
          <a:p>
            <a:pPr marL="0" indent="171450">
              <a:lnSpc>
                <a:spcPct val="100000"/>
              </a:lnSpc>
              <a:spcBef>
                <a:spcPts val="300"/>
              </a:spcBef>
              <a:spcAft>
                <a:spcPts val="300"/>
              </a:spcAft>
              <a:buNone/>
            </a:pPr>
            <a:r>
              <a:rPr lang="en-GB" sz="1600" dirty="0">
                <a:latin typeface="Source Sans Pro"/>
                <a:ea typeface="Source Sans Pro"/>
              </a:rPr>
              <a:t>02 Projects &amp; Programmes: Nashon </a:t>
            </a:r>
            <a:r>
              <a:rPr lang="en-GB" sz="1600" dirty="0" err="1">
                <a:latin typeface="Source Sans Pro"/>
                <a:ea typeface="Source Sans Pro"/>
              </a:rPr>
              <a:t>Muhalia</a:t>
            </a:r>
            <a:endParaRPr lang="en-GB" sz="1600" dirty="0" err="1">
              <a:latin typeface="Source Sans Pro" panose="020B0503030403020204" pitchFamily="34" charset="0"/>
              <a:ea typeface="Source Sans Pro" panose="020B0503030403020204" pitchFamily="34" charset="0"/>
              <a:cs typeface="Calibri Light"/>
            </a:endParaRPr>
          </a:p>
          <a:p>
            <a:pPr marL="0" indent="171450">
              <a:lnSpc>
                <a:spcPct val="100000"/>
              </a:lnSpc>
              <a:spcBef>
                <a:spcPts val="300"/>
              </a:spcBef>
              <a:spcAft>
                <a:spcPts val="300"/>
              </a:spcAft>
              <a:buNone/>
            </a:pPr>
            <a:r>
              <a:rPr lang="en-GB" sz="1600" dirty="0">
                <a:latin typeface="Source Sans Pro"/>
                <a:ea typeface="Source Sans Pro"/>
              </a:rPr>
              <a:t>03 Donor &amp; Funding: Christian Garbe</a:t>
            </a:r>
            <a:endParaRPr lang="en-GB" sz="1600" dirty="0">
              <a:latin typeface="Source Sans Pro" panose="020B0503030403020204" pitchFamily="34" charset="0"/>
              <a:ea typeface="Source Sans Pro" panose="020B0503030403020204" pitchFamily="34" charset="0"/>
              <a:cs typeface="Calibri Light"/>
            </a:endParaRPr>
          </a:p>
          <a:p>
            <a:pPr marL="0" indent="171450">
              <a:lnSpc>
                <a:spcPct val="100000"/>
              </a:lnSpc>
              <a:spcBef>
                <a:spcPts val="300"/>
              </a:spcBef>
              <a:spcAft>
                <a:spcPts val="300"/>
              </a:spcAft>
              <a:buNone/>
            </a:pPr>
            <a:r>
              <a:rPr lang="en-GB" sz="1600" dirty="0">
                <a:latin typeface="Source Sans Pro"/>
                <a:ea typeface="Source Sans Pro"/>
              </a:rPr>
              <a:t>04 Geography: Elvira Laub </a:t>
            </a:r>
            <a:endParaRPr lang="en-GB" sz="1600" dirty="0">
              <a:latin typeface="Source Sans Pro" panose="020B0503030403020204" pitchFamily="34" charset="0"/>
              <a:ea typeface="Source Sans Pro" panose="020B0503030403020204" pitchFamily="34" charset="0"/>
              <a:cs typeface="Calibri Light"/>
            </a:endParaRPr>
          </a:p>
          <a:p>
            <a:pPr marL="0" indent="171450">
              <a:lnSpc>
                <a:spcPct val="100000"/>
              </a:lnSpc>
              <a:spcBef>
                <a:spcPts val="300"/>
              </a:spcBef>
              <a:spcAft>
                <a:spcPts val="300"/>
              </a:spcAft>
              <a:buNone/>
            </a:pPr>
            <a:r>
              <a:rPr lang="en-GB" sz="1600" dirty="0">
                <a:latin typeface="Source Sans Pro"/>
                <a:ea typeface="Source Sans Pro"/>
              </a:rPr>
              <a:t>06 General: Nashon </a:t>
            </a:r>
            <a:r>
              <a:rPr lang="en-GB" sz="1600" dirty="0" err="1">
                <a:latin typeface="Source Sans Pro"/>
                <a:ea typeface="Source Sans Pro"/>
              </a:rPr>
              <a:t>Muhalia</a:t>
            </a:r>
            <a:endParaRPr lang="en-GB" sz="1600" dirty="0" err="1">
              <a:ea typeface="Source Sans Pro" panose="020B0503030403020204" pitchFamily="34" charset="77"/>
            </a:endParaRPr>
          </a:p>
          <a:p>
            <a:endParaRPr lang="en-GB" sz="1500" dirty="0">
              <a:solidFill>
                <a:srgbClr val="000000"/>
              </a:solidFill>
              <a:latin typeface="Source Sans Pro" panose="020B0503030403020204" pitchFamily="34" charset="0"/>
              <a:ea typeface="Source Sans Pro" panose="020B0503030403020204" pitchFamily="34" charset="0"/>
            </a:endParaRPr>
          </a:p>
        </p:txBody>
      </p:sp>
      <p:sp>
        <p:nvSpPr>
          <p:cNvPr id="6" name="Slide Number Placeholder 5">
            <a:extLst>
              <a:ext uri="{FF2B5EF4-FFF2-40B4-BE49-F238E27FC236}">
                <a16:creationId xmlns:a16="http://schemas.microsoft.com/office/drawing/2014/main" id="{6DAB86FD-CBD7-09B6-9016-8C7D3A9A4CC9}"/>
              </a:ext>
            </a:extLst>
          </p:cNvPr>
          <p:cNvSpPr>
            <a:spLocks noGrp="1"/>
          </p:cNvSpPr>
          <p:nvPr>
            <p:ph type="sldNum" sz="quarter" idx="4"/>
          </p:nvPr>
        </p:nvSpPr>
        <p:spPr/>
        <p:txBody>
          <a:bodyPr/>
          <a:lstStyle/>
          <a:p>
            <a:fld id="{06A3B5ED-B1C0-4FCF-B405-E8D0BFB4F1F6}" type="slidenum">
              <a:rPr lang="de-DE" smtClean="0"/>
              <a:pPr/>
              <a:t>4</a:t>
            </a:fld>
            <a:endParaRPr lang="en-GB"/>
          </a:p>
        </p:txBody>
      </p:sp>
    </p:spTree>
    <p:extLst>
      <p:ext uri="{BB962C8B-B14F-4D97-AF65-F5344CB8AC3E}">
        <p14:creationId xmlns:p14="http://schemas.microsoft.com/office/powerpoint/2010/main" val="81781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4DF1-A8F7-48D4-AA1B-44F0433A834E}"/>
              </a:ext>
            </a:extLst>
          </p:cNvPr>
          <p:cNvSpPr>
            <a:spLocks noGrp="1"/>
          </p:cNvSpPr>
          <p:nvPr>
            <p:ph type="title"/>
          </p:nvPr>
        </p:nvSpPr>
        <p:spPr/>
        <p:txBody>
          <a:bodyPr/>
          <a:lstStyle/>
          <a:p>
            <a:r>
              <a:rPr lang="en-GB"/>
              <a:t>How does the help function </a:t>
            </a:r>
            <a:br>
              <a:rPr lang="en-GB"/>
            </a:br>
            <a:r>
              <a:rPr lang="en-GB"/>
              <a:t>work?</a:t>
            </a:r>
          </a:p>
        </p:txBody>
      </p:sp>
      <p:sp>
        <p:nvSpPr>
          <p:cNvPr id="3" name="Content Placeholder 2">
            <a:extLst>
              <a:ext uri="{FF2B5EF4-FFF2-40B4-BE49-F238E27FC236}">
                <a16:creationId xmlns:a16="http://schemas.microsoft.com/office/drawing/2014/main" id="{85B5453F-84C5-4336-9428-4C375720507C}"/>
              </a:ext>
            </a:extLst>
          </p:cNvPr>
          <p:cNvSpPr>
            <a:spLocks noGrp="1"/>
          </p:cNvSpPr>
          <p:nvPr>
            <p:ph sz="half" idx="1"/>
          </p:nvPr>
        </p:nvSpPr>
        <p:spPr>
          <a:xfrm>
            <a:off x="793488" y="1686176"/>
            <a:ext cx="7557025" cy="3555573"/>
          </a:xfrm>
        </p:spPr>
        <p:txBody>
          <a:bodyPr vert="horz" lIns="0" tIns="0" rIns="0" bIns="0" rtlCol="0" anchor="t">
            <a:noAutofit/>
          </a:bodyPr>
          <a:lstStyle/>
          <a:p>
            <a:pPr>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The help function provides written guidance to users </a:t>
            </a:r>
          </a:p>
          <a:p>
            <a:pPr>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If on a page or tab, clicking on the (</a:t>
            </a:r>
            <a:r>
              <a:rPr lang="en-GB" sz="1600" dirty="0" err="1">
                <a:solidFill>
                  <a:srgbClr val="000000"/>
                </a:solidFill>
                <a:latin typeface="Source Sans Pro" panose="020B0503030403020204" pitchFamily="34" charset="0"/>
                <a:ea typeface="Source Sans Pro" panose="020B0503030403020204" pitchFamily="34" charset="0"/>
              </a:rPr>
              <a:t>i</a:t>
            </a:r>
            <a:r>
              <a:rPr lang="en-GB" sz="1600" dirty="0">
                <a:solidFill>
                  <a:srgbClr val="000000"/>
                </a:solidFill>
                <a:latin typeface="Source Sans Pro" panose="020B0503030403020204" pitchFamily="34" charset="0"/>
                <a:ea typeface="Source Sans Pro" panose="020B0503030403020204" pitchFamily="34" charset="0"/>
              </a:rPr>
              <a:t>) in the Toolbox will open the guidance in the section specific to that page or tab. Navigate to another section by:</a:t>
            </a:r>
          </a:p>
          <a:p>
            <a:pPr lvl="1">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Scrolling</a:t>
            </a:r>
            <a:endParaRPr lang="en-GB" sz="1600" dirty="0">
              <a:solidFill>
                <a:srgbClr val="000000"/>
              </a:solidFill>
              <a:latin typeface="Source Sans Pro" panose="020B0503030403020204" pitchFamily="34" charset="0"/>
              <a:ea typeface="Source Sans Pro" panose="020B0503030403020204" pitchFamily="34" charset="0"/>
              <a:cs typeface="Calibri"/>
            </a:endParaRPr>
          </a:p>
          <a:p>
            <a:pPr lvl="1">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Using the Search field </a:t>
            </a:r>
            <a:r>
              <a:rPr lang="en-GB" sz="1600" i="1" dirty="0">
                <a:solidFill>
                  <a:srgbClr val="000000"/>
                </a:solidFill>
                <a:latin typeface="Source Sans Pro" panose="020B0503030403020204" pitchFamily="34" charset="0"/>
                <a:ea typeface="Source Sans Pro" panose="020B0503030403020204" pitchFamily="34" charset="0"/>
              </a:rPr>
              <a:t>(the search looks for words in the section headings, not the content)</a:t>
            </a:r>
            <a:endParaRPr lang="en-GB" sz="1600" i="1" dirty="0">
              <a:solidFill>
                <a:srgbClr val="000000"/>
              </a:solidFill>
              <a:latin typeface="Source Sans Pro" panose="020B0503030403020204" pitchFamily="34" charset="0"/>
              <a:ea typeface="Source Sans Pro" panose="020B0503030403020204" pitchFamily="34" charset="0"/>
              <a:cs typeface="Calibri"/>
            </a:endParaRPr>
          </a:p>
          <a:p>
            <a:pPr lvl="1">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Using the section tree</a:t>
            </a:r>
            <a:endParaRPr lang="en-GB" sz="1600" dirty="0">
              <a:solidFill>
                <a:srgbClr val="000000"/>
              </a:solidFill>
              <a:latin typeface="Source Sans Pro" panose="020B0503030403020204" pitchFamily="34" charset="0"/>
              <a:ea typeface="Source Sans Pro" panose="020B0503030403020204" pitchFamily="34" charset="0"/>
              <a:cs typeface="Calibri"/>
            </a:endParaRPr>
          </a:p>
          <a:p>
            <a:pPr>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Close the help function by clicking on the ‘x’ in the top right corner</a:t>
            </a:r>
          </a:p>
          <a:p>
            <a:pPr>
              <a:lnSpc>
                <a:spcPct val="100000"/>
              </a:lnSpc>
              <a:spcBef>
                <a:spcPts val="300"/>
              </a:spcBef>
              <a:spcAft>
                <a:spcPts val="300"/>
              </a:spcAft>
            </a:pPr>
            <a:r>
              <a:rPr lang="en-GB" sz="1600" dirty="0">
                <a:solidFill>
                  <a:srgbClr val="000000"/>
                </a:solidFill>
                <a:latin typeface="Source Sans Pro" panose="020B0503030403020204" pitchFamily="34" charset="0"/>
                <a:ea typeface="Source Sans Pro" panose="020B0503030403020204" pitchFamily="34" charset="0"/>
              </a:rPr>
              <a:t>Forms with guidance have an (</a:t>
            </a:r>
            <a:r>
              <a:rPr lang="en-GB" sz="1600" dirty="0" err="1">
                <a:solidFill>
                  <a:srgbClr val="000000"/>
                </a:solidFill>
                <a:latin typeface="Source Sans Pro" panose="020B0503030403020204" pitchFamily="34" charset="0"/>
                <a:ea typeface="Source Sans Pro" panose="020B0503030403020204" pitchFamily="34" charset="0"/>
              </a:rPr>
              <a:t>i</a:t>
            </a:r>
            <a:r>
              <a:rPr lang="en-GB" sz="1600" dirty="0">
                <a:solidFill>
                  <a:srgbClr val="000000"/>
                </a:solidFill>
                <a:latin typeface="Source Sans Pro" panose="020B0503030403020204" pitchFamily="34" charset="0"/>
                <a:ea typeface="Source Sans Pro" panose="020B0503030403020204" pitchFamily="34" charset="0"/>
              </a:rPr>
              <a:t>) in the top right of the form, click the (</a:t>
            </a:r>
            <a:r>
              <a:rPr lang="en-GB" sz="1600" dirty="0" err="1">
                <a:solidFill>
                  <a:srgbClr val="000000"/>
                </a:solidFill>
                <a:latin typeface="Source Sans Pro" panose="020B0503030403020204" pitchFamily="34" charset="0"/>
                <a:ea typeface="Source Sans Pro" panose="020B0503030403020204" pitchFamily="34" charset="0"/>
              </a:rPr>
              <a:t>i</a:t>
            </a:r>
            <a:r>
              <a:rPr lang="en-GB" sz="1600" dirty="0">
                <a:solidFill>
                  <a:srgbClr val="000000"/>
                </a:solidFill>
                <a:latin typeface="Source Sans Pro" panose="020B0503030403020204" pitchFamily="34" charset="0"/>
                <a:ea typeface="Source Sans Pro" panose="020B0503030403020204" pitchFamily="34" charset="0"/>
              </a:rPr>
              <a:t>) and the form will expand to show the guidance, close the form guidance clicking on the X in the top right corner</a:t>
            </a:r>
          </a:p>
          <a:p>
            <a:pPr>
              <a:lnSpc>
                <a:spcPct val="100000"/>
              </a:lnSpc>
              <a:spcBef>
                <a:spcPts val="300"/>
              </a:spcBef>
              <a:spcAft>
                <a:spcPts val="300"/>
              </a:spcAft>
            </a:pPr>
            <a:r>
              <a:rPr lang="en-GB" sz="1600" dirty="0" err="1">
                <a:solidFill>
                  <a:srgbClr val="000000"/>
                </a:solidFill>
                <a:latin typeface="Source Sans Pro" panose="020B0503030403020204" pitchFamily="34" charset="0"/>
                <a:ea typeface="Source Sans Pro" panose="020B0503030403020204" pitchFamily="34" charset="0"/>
              </a:rPr>
              <a:t>ProMIS</a:t>
            </a:r>
            <a:r>
              <a:rPr lang="en-GB" sz="1600" dirty="0">
                <a:solidFill>
                  <a:srgbClr val="000000"/>
                </a:solidFill>
                <a:latin typeface="Source Sans Pro" panose="020B0503030403020204" pitchFamily="34" charset="0"/>
                <a:ea typeface="Source Sans Pro" panose="020B0503030403020204" pitchFamily="34" charset="0"/>
              </a:rPr>
              <a:t> Help Text has been customized to reflect CBM specific guidance.</a:t>
            </a:r>
            <a:endParaRPr lang="en-GB" sz="1600" dirty="0">
              <a:latin typeface="Source Sans Pro" panose="020B0503030403020204" pitchFamily="34" charset="0"/>
              <a:ea typeface="Source Sans Pro" panose="020B0503030403020204" pitchFamily="34" charset="0"/>
            </a:endParaRPr>
          </a:p>
        </p:txBody>
      </p:sp>
      <p:sp>
        <p:nvSpPr>
          <p:cNvPr id="6" name="Slide Number Placeholder 5">
            <a:extLst>
              <a:ext uri="{FF2B5EF4-FFF2-40B4-BE49-F238E27FC236}">
                <a16:creationId xmlns:a16="http://schemas.microsoft.com/office/drawing/2014/main" id="{1B03D5B6-9FDE-1AEF-DE4E-B3BBE422DFD8}"/>
              </a:ext>
            </a:extLst>
          </p:cNvPr>
          <p:cNvSpPr>
            <a:spLocks noGrp="1"/>
          </p:cNvSpPr>
          <p:nvPr>
            <p:ph type="sldNum" sz="quarter" idx="4"/>
          </p:nvPr>
        </p:nvSpPr>
        <p:spPr/>
        <p:txBody>
          <a:bodyPr/>
          <a:lstStyle/>
          <a:p>
            <a:fld id="{25AF2611-2FF2-4E7F-9595-3FD0200F4FF4}" type="slidenum">
              <a:rPr lang="en-GB" smtClean="0"/>
              <a:t>5</a:t>
            </a:fld>
            <a:endParaRPr lang="en-GB"/>
          </a:p>
        </p:txBody>
      </p:sp>
      <p:pic>
        <p:nvPicPr>
          <p:cNvPr id="4" name="Picture 3">
            <a:extLst>
              <a:ext uri="{FF2B5EF4-FFF2-40B4-BE49-F238E27FC236}">
                <a16:creationId xmlns:a16="http://schemas.microsoft.com/office/drawing/2014/main" id="{E4222CBF-CFE7-4889-9374-6487408F716A}"/>
              </a:ext>
            </a:extLst>
          </p:cNvPr>
          <p:cNvPicPr>
            <a:picLocks noChangeAspect="1"/>
          </p:cNvPicPr>
          <p:nvPr/>
        </p:nvPicPr>
        <p:blipFill>
          <a:blip r:embed="rId2"/>
          <a:stretch>
            <a:fillRect/>
          </a:stretch>
        </p:blipFill>
        <p:spPr>
          <a:xfrm>
            <a:off x="3231888" y="1011388"/>
            <a:ext cx="2321719" cy="535781"/>
          </a:xfrm>
          <a:prstGeom prst="rect">
            <a:avLst/>
          </a:prstGeom>
        </p:spPr>
      </p:pic>
      <p:sp>
        <p:nvSpPr>
          <p:cNvPr id="5" name="Rectangle: Rounded Corners 4">
            <a:extLst>
              <a:ext uri="{FF2B5EF4-FFF2-40B4-BE49-F238E27FC236}">
                <a16:creationId xmlns:a16="http://schemas.microsoft.com/office/drawing/2014/main" id="{63F104BB-3CFB-46B5-A29C-27120B63E1D7}"/>
              </a:ext>
            </a:extLst>
          </p:cNvPr>
          <p:cNvSpPr/>
          <p:nvPr/>
        </p:nvSpPr>
        <p:spPr>
          <a:xfrm>
            <a:off x="4400985" y="1011388"/>
            <a:ext cx="466724" cy="46435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Tree>
    <p:extLst>
      <p:ext uri="{BB962C8B-B14F-4D97-AF65-F5344CB8AC3E}">
        <p14:creationId xmlns:p14="http://schemas.microsoft.com/office/powerpoint/2010/main" val="190157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4DF1-A8F7-48D4-AA1B-44F0433A834E}"/>
              </a:ext>
            </a:extLst>
          </p:cNvPr>
          <p:cNvSpPr>
            <a:spLocks noGrp="1"/>
          </p:cNvSpPr>
          <p:nvPr>
            <p:ph type="title"/>
          </p:nvPr>
        </p:nvSpPr>
        <p:spPr/>
        <p:txBody>
          <a:bodyPr/>
          <a:lstStyle/>
          <a:p>
            <a:r>
              <a:rPr lang="en-GB"/>
              <a:t>How to navigate the </a:t>
            </a:r>
            <a:br>
              <a:rPr lang="en-GB"/>
            </a:br>
            <a:r>
              <a:rPr lang="en-GB"/>
              <a:t>Browse list?</a:t>
            </a:r>
          </a:p>
        </p:txBody>
      </p:sp>
      <p:sp>
        <p:nvSpPr>
          <p:cNvPr id="3" name="Content Placeholder 2">
            <a:extLst>
              <a:ext uri="{FF2B5EF4-FFF2-40B4-BE49-F238E27FC236}">
                <a16:creationId xmlns:a16="http://schemas.microsoft.com/office/drawing/2014/main" id="{85B5453F-84C5-4336-9428-4C375720507C}"/>
              </a:ext>
            </a:extLst>
          </p:cNvPr>
          <p:cNvSpPr>
            <a:spLocks noGrp="1"/>
          </p:cNvSpPr>
          <p:nvPr>
            <p:ph sz="half" idx="1"/>
          </p:nvPr>
        </p:nvSpPr>
        <p:spPr>
          <a:xfrm>
            <a:off x="577780" y="1585905"/>
            <a:ext cx="7772733" cy="3555573"/>
          </a:xfrm>
        </p:spPr>
        <p:txBody>
          <a:bodyPr vert="horz" lIns="0" tIns="0" rIns="0" bIns="0" rtlCol="0" anchor="t">
            <a:noAutofit/>
          </a:bodyPr>
          <a:lstStyle/>
          <a:p>
            <a:pPr algn="l" rtl="0" fontAlgn="base"/>
            <a:r>
              <a:rPr lang="en-US" sz="1600" b="0" i="0" dirty="0">
                <a:solidFill>
                  <a:srgbClr val="212529"/>
                </a:solidFill>
                <a:effectLst/>
                <a:latin typeface="Source Sans Pro" panose="020B0503030403020204" pitchFamily="34" charset="0"/>
                <a:ea typeface="Source Sans Pro" panose="020B0503030403020204" pitchFamily="34" charset="0"/>
              </a:rPr>
              <a:t>Using a browse list, any user can search from the list of entries by using filter, sort, search and click. </a:t>
            </a:r>
            <a:br>
              <a:rPr lang="en-US" sz="1600" b="0" i="0" dirty="0">
                <a:solidFill>
                  <a:srgbClr val="212529"/>
                </a:solidFill>
                <a:effectLst/>
                <a:latin typeface="Source Sans Pro" panose="020B0503030403020204" pitchFamily="34" charset="0"/>
                <a:ea typeface="Source Sans Pro" panose="020B0503030403020204" pitchFamily="34" charset="0"/>
              </a:rPr>
            </a:br>
            <a:r>
              <a:rPr lang="en-US" sz="1600" b="0" i="0" dirty="0">
                <a:solidFill>
                  <a:srgbClr val="212529"/>
                </a:solidFill>
                <a:effectLst/>
                <a:latin typeface="Source Sans Pro" panose="020B0503030403020204" pitchFamily="34" charset="0"/>
                <a:ea typeface="Source Sans Pro" panose="020B0503030403020204" pitchFamily="34" charset="0"/>
              </a:rPr>
              <a:t>There is also a search field function for using free text for easy and quick access to any specific funding. </a:t>
            </a:r>
            <a:endParaRPr lang="en-US" sz="1600" b="0" i="0" dirty="0">
              <a:effectLst/>
              <a:latin typeface="Source Sans Pro" panose="020B0503030403020204" pitchFamily="34" charset="0"/>
              <a:ea typeface="Source Sans Pro" panose="020B0503030403020204" pitchFamily="34" charset="0"/>
            </a:endParaRPr>
          </a:p>
          <a:p>
            <a:pPr algn="l" rtl="0" fontAlgn="base"/>
            <a:r>
              <a:rPr lang="en-US" sz="1600" b="1" i="0" dirty="0">
                <a:solidFill>
                  <a:srgbClr val="212529"/>
                </a:solidFill>
                <a:effectLst/>
                <a:latin typeface="Source Sans Pro" panose="020B0503030403020204" pitchFamily="34" charset="0"/>
                <a:ea typeface="Source Sans Pro" panose="020B0503030403020204" pitchFamily="34" charset="0"/>
              </a:rPr>
              <a:t>Filter</a:t>
            </a:r>
            <a:r>
              <a:rPr lang="en-US" sz="1600" b="0" i="0" dirty="0">
                <a:solidFill>
                  <a:srgbClr val="212529"/>
                </a:solidFill>
                <a:effectLst/>
                <a:latin typeface="Source Sans Pro" panose="020B0503030403020204" pitchFamily="34" charset="0"/>
                <a:ea typeface="Source Sans Pro" panose="020B0503030403020204" pitchFamily="34" charset="0"/>
              </a:rPr>
              <a:t> - use the filters located above the table to reduce the number of pages displayed based on the selected criteria. The Browse list may have a default filter, such as only active pages appearing. To see all pages in the one list, make sure all the filters are blank or have 'All' selected. </a:t>
            </a:r>
            <a:endParaRPr lang="en-US" sz="1600" b="0" i="0" dirty="0">
              <a:effectLst/>
              <a:latin typeface="Source Sans Pro" panose="020B0503030403020204" pitchFamily="34" charset="0"/>
              <a:ea typeface="Source Sans Pro" panose="020B0503030403020204" pitchFamily="34" charset="0"/>
            </a:endParaRPr>
          </a:p>
          <a:p>
            <a:pPr algn="l" rtl="0" fontAlgn="base"/>
            <a:r>
              <a:rPr lang="en-US" sz="1600" b="1" i="0" dirty="0">
                <a:solidFill>
                  <a:srgbClr val="212529"/>
                </a:solidFill>
                <a:effectLst/>
                <a:latin typeface="Source Sans Pro" panose="020B0503030403020204" pitchFamily="34" charset="0"/>
                <a:ea typeface="Source Sans Pro" panose="020B0503030403020204" pitchFamily="34" charset="0"/>
              </a:rPr>
              <a:t>Sort</a:t>
            </a:r>
            <a:r>
              <a:rPr lang="en-US" sz="1600" b="0" i="0" dirty="0">
                <a:solidFill>
                  <a:srgbClr val="212529"/>
                </a:solidFill>
                <a:effectLst/>
                <a:latin typeface="Source Sans Pro" panose="020B0503030403020204" pitchFamily="34" charset="0"/>
                <a:ea typeface="Source Sans Pro" panose="020B0503030403020204" pitchFamily="34" charset="0"/>
              </a:rPr>
              <a:t> - click on the column header to change the sort order of the list; </a:t>
            </a:r>
          </a:p>
          <a:p>
            <a:pPr algn="l" rtl="0" fontAlgn="base"/>
            <a:r>
              <a:rPr lang="en-US" sz="1600" b="1" i="0" dirty="0">
                <a:solidFill>
                  <a:srgbClr val="212529"/>
                </a:solidFill>
                <a:effectLst/>
                <a:latin typeface="Source Sans Pro" panose="020B0503030403020204" pitchFamily="34" charset="0"/>
                <a:ea typeface="Source Sans Pro" panose="020B0503030403020204" pitchFamily="34" charset="0"/>
              </a:rPr>
              <a:t>Search</a:t>
            </a:r>
            <a:r>
              <a:rPr lang="en-US" sz="1600" b="0" i="0" dirty="0">
                <a:solidFill>
                  <a:srgbClr val="212529"/>
                </a:solidFill>
                <a:effectLst/>
                <a:latin typeface="Source Sans Pro" panose="020B0503030403020204" pitchFamily="34" charset="0"/>
                <a:ea typeface="Source Sans Pro" panose="020B0503030403020204" pitchFamily="34" charset="0"/>
              </a:rPr>
              <a:t> - use the free text Search field located above the table to search for pages containing that text or value.  </a:t>
            </a:r>
            <a:endParaRPr lang="en-US" sz="1600" b="0" i="0" dirty="0">
              <a:effectLst/>
              <a:latin typeface="Source Sans Pro" panose="020B0503030403020204" pitchFamily="34" charset="0"/>
              <a:ea typeface="Source Sans Pro" panose="020B0503030403020204" pitchFamily="34" charset="0"/>
            </a:endParaRPr>
          </a:p>
          <a:p>
            <a:pPr algn="l" rtl="0" fontAlgn="base"/>
            <a:r>
              <a:rPr lang="en-US" sz="1600" b="0" i="0" dirty="0">
                <a:solidFill>
                  <a:srgbClr val="212529"/>
                </a:solidFill>
                <a:effectLst/>
                <a:latin typeface="Source Sans Pro" panose="020B0503030403020204" pitchFamily="34" charset="0"/>
                <a:ea typeface="Source Sans Pro" panose="020B0503030403020204" pitchFamily="34" charset="0"/>
              </a:rPr>
              <a:t>To see all pages in one list, make sure all the filters are blank. </a:t>
            </a:r>
            <a:endParaRPr lang="en-US" sz="1600" b="0" i="0" dirty="0">
              <a:effectLst/>
              <a:latin typeface="Source Sans Pro" panose="020B0503030403020204" pitchFamily="34" charset="0"/>
              <a:ea typeface="Source Sans Pro" panose="020B0503030403020204" pitchFamily="34" charset="0"/>
            </a:endParaRPr>
          </a:p>
          <a:p>
            <a:pPr marL="0" indent="0">
              <a:lnSpc>
                <a:spcPct val="100000"/>
              </a:lnSpc>
              <a:spcBef>
                <a:spcPts val="300"/>
              </a:spcBef>
              <a:spcAft>
                <a:spcPts val="300"/>
              </a:spcAft>
              <a:buNone/>
            </a:pPr>
            <a:endParaRPr lang="en-GB" sz="1600" dirty="0">
              <a:latin typeface="Source Sans Pro" panose="020B0503030403020204" pitchFamily="34" charset="0"/>
              <a:ea typeface="Source Sans Pro" panose="020B0503030403020204" pitchFamily="34" charset="0"/>
            </a:endParaRPr>
          </a:p>
        </p:txBody>
      </p:sp>
      <p:sp>
        <p:nvSpPr>
          <p:cNvPr id="6" name="Slide Number Placeholder 5">
            <a:extLst>
              <a:ext uri="{FF2B5EF4-FFF2-40B4-BE49-F238E27FC236}">
                <a16:creationId xmlns:a16="http://schemas.microsoft.com/office/drawing/2014/main" id="{1B03D5B6-9FDE-1AEF-DE4E-B3BBE422DFD8}"/>
              </a:ext>
            </a:extLst>
          </p:cNvPr>
          <p:cNvSpPr>
            <a:spLocks noGrp="1"/>
          </p:cNvSpPr>
          <p:nvPr>
            <p:ph type="sldNum" sz="quarter" idx="4"/>
          </p:nvPr>
        </p:nvSpPr>
        <p:spPr/>
        <p:txBody>
          <a:bodyPr/>
          <a:lstStyle/>
          <a:p>
            <a:fld id="{25AF2611-2FF2-4E7F-9595-3FD0200F4FF4}" type="slidenum">
              <a:rPr lang="en-GB" smtClean="0"/>
              <a:t>6</a:t>
            </a:fld>
            <a:endParaRPr lang="en-GB"/>
          </a:p>
        </p:txBody>
      </p:sp>
    </p:spTree>
    <p:extLst>
      <p:ext uri="{BB962C8B-B14F-4D97-AF65-F5344CB8AC3E}">
        <p14:creationId xmlns:p14="http://schemas.microsoft.com/office/powerpoint/2010/main" val="3879937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04CE-10F9-457D-97BB-288BBA0BAD85}"/>
              </a:ext>
            </a:extLst>
          </p:cNvPr>
          <p:cNvSpPr>
            <a:spLocks noGrp="1"/>
          </p:cNvSpPr>
          <p:nvPr>
            <p:ph type="title"/>
          </p:nvPr>
        </p:nvSpPr>
        <p:spPr/>
        <p:txBody>
          <a:bodyPr/>
          <a:lstStyle/>
          <a:p>
            <a:r>
              <a:rPr lang="en-GB"/>
              <a:t>What is the overview tab?</a:t>
            </a:r>
          </a:p>
        </p:txBody>
      </p:sp>
      <p:sp>
        <p:nvSpPr>
          <p:cNvPr id="3" name="Content Placeholder 2">
            <a:extLst>
              <a:ext uri="{FF2B5EF4-FFF2-40B4-BE49-F238E27FC236}">
                <a16:creationId xmlns:a16="http://schemas.microsoft.com/office/drawing/2014/main" id="{20D2AC8D-CFEF-43CF-98C7-9608166B1DA1}"/>
              </a:ext>
            </a:extLst>
          </p:cNvPr>
          <p:cNvSpPr>
            <a:spLocks noGrp="1"/>
          </p:cNvSpPr>
          <p:nvPr>
            <p:ph sz="half" idx="1"/>
          </p:nvPr>
        </p:nvSpPr>
        <p:spPr>
          <a:xfrm>
            <a:off x="793488" y="1686177"/>
            <a:ext cx="7557025" cy="3766040"/>
          </a:xfrm>
        </p:spPr>
        <p:txBody>
          <a:bodyPr>
            <a:noAutofit/>
          </a:bodyPr>
          <a:lstStyle/>
          <a:p>
            <a:pPr>
              <a:lnSpc>
                <a:spcPct val="100000"/>
              </a:lnSpc>
              <a:spcAft>
                <a:spcPts val="450"/>
              </a:spcAft>
            </a:pPr>
            <a:r>
              <a:rPr lang="en-GB" sz="1600" dirty="0">
                <a:solidFill>
                  <a:srgbClr val="000000"/>
                </a:solidFill>
                <a:latin typeface="Source Sans Pro" panose="020B0503030403020204" pitchFamily="34" charset="0"/>
                <a:ea typeface="Source Sans Pro" panose="020B0503030403020204" pitchFamily="34" charset="0"/>
              </a:rPr>
              <a:t>The Overview tab shows key information about the page, pulling from the creation form, the various functionality tabs and/or other pages</a:t>
            </a:r>
          </a:p>
          <a:p>
            <a:pPr>
              <a:lnSpc>
                <a:spcPct val="100000"/>
              </a:lnSpc>
              <a:spcAft>
                <a:spcPts val="450"/>
              </a:spcAft>
            </a:pPr>
            <a:r>
              <a:rPr lang="en-GB" sz="1600" dirty="0">
                <a:solidFill>
                  <a:srgbClr val="000000"/>
                </a:solidFill>
                <a:latin typeface="Source Sans Pro" panose="020B0503030403020204" pitchFamily="34" charset="0"/>
                <a:ea typeface="Source Sans Pro" panose="020B0503030403020204" pitchFamily="34" charset="0"/>
              </a:rPr>
              <a:t>The boxes and information on the Overview tab may change depending on the type of entity (e.g. Projects vs Programmes)</a:t>
            </a:r>
          </a:p>
          <a:p>
            <a:pPr>
              <a:lnSpc>
                <a:spcPct val="100000"/>
              </a:lnSpc>
              <a:spcAft>
                <a:spcPts val="450"/>
              </a:spcAft>
            </a:pPr>
            <a:r>
              <a:rPr lang="en-GB" sz="1600" dirty="0">
                <a:solidFill>
                  <a:srgbClr val="000000"/>
                </a:solidFill>
                <a:latin typeface="Source Sans Pro" panose="020B0503030403020204" pitchFamily="34" charset="0"/>
                <a:ea typeface="Source Sans Pro" panose="020B0503030403020204" pitchFamily="34" charset="0"/>
              </a:rPr>
              <a:t>Ideas do not have an Overview tab (or a ‘page’)</a:t>
            </a:r>
          </a:p>
          <a:p>
            <a:pPr>
              <a:lnSpc>
                <a:spcPct val="100000"/>
              </a:lnSpc>
              <a:spcAft>
                <a:spcPts val="450"/>
              </a:spcAft>
            </a:pPr>
            <a:r>
              <a:rPr lang="en-GB" sz="1600" dirty="0">
                <a:solidFill>
                  <a:srgbClr val="000000"/>
                </a:solidFill>
                <a:latin typeface="Source Sans Pro" panose="020B0503030403020204" pitchFamily="34" charset="0"/>
                <a:ea typeface="Source Sans Pro" panose="020B0503030403020204" pitchFamily="34" charset="0"/>
              </a:rPr>
              <a:t>In some cases, the overview tab includes boxes that must be manually completed:</a:t>
            </a:r>
          </a:p>
          <a:p>
            <a:pPr lvl="1">
              <a:lnSpc>
                <a:spcPct val="100000"/>
              </a:lnSpc>
              <a:spcAft>
                <a:spcPts val="450"/>
              </a:spcAft>
              <a:buFont typeface="Courier New" panose="02070309020205020404" pitchFamily="49" charset="0"/>
              <a:buChar char="o"/>
            </a:pPr>
            <a:r>
              <a:rPr lang="en-GB" sz="1600" dirty="0">
                <a:solidFill>
                  <a:srgbClr val="000000"/>
                </a:solidFill>
                <a:latin typeface="Source Sans Pro" panose="020B0503030403020204" pitchFamily="34" charset="0"/>
                <a:ea typeface="Source Sans Pro" panose="020B0503030403020204" pitchFamily="34" charset="0"/>
              </a:rPr>
              <a:t>Information box in all entities</a:t>
            </a:r>
          </a:p>
          <a:p>
            <a:pPr lvl="1">
              <a:lnSpc>
                <a:spcPct val="100000"/>
              </a:lnSpc>
              <a:spcAft>
                <a:spcPts val="450"/>
              </a:spcAft>
              <a:buFont typeface="Courier New" panose="02070309020205020404" pitchFamily="49" charset="0"/>
              <a:buChar char="o"/>
            </a:pPr>
            <a:r>
              <a:rPr lang="en-GB" sz="1600" dirty="0">
                <a:solidFill>
                  <a:srgbClr val="000000"/>
                </a:solidFill>
                <a:latin typeface="Source Sans Pro" panose="020B0503030403020204" pitchFamily="34" charset="0"/>
                <a:ea typeface="Source Sans Pro" panose="020B0503030403020204" pitchFamily="34" charset="0"/>
              </a:rPr>
              <a:t>Partner assessment box in the stakeholder partner entity overview tab</a:t>
            </a:r>
          </a:p>
          <a:p>
            <a:pPr lvl="1">
              <a:lnSpc>
                <a:spcPct val="100000"/>
              </a:lnSpc>
              <a:spcAft>
                <a:spcPts val="450"/>
              </a:spcAft>
              <a:buFont typeface="Courier New" panose="02070309020205020404" pitchFamily="49" charset="0"/>
              <a:buChar char="o"/>
            </a:pPr>
            <a:r>
              <a:rPr lang="en-GB" sz="1600" dirty="0">
                <a:solidFill>
                  <a:srgbClr val="000000"/>
                </a:solidFill>
                <a:latin typeface="Source Sans Pro" panose="020B0503030403020204" pitchFamily="34" charset="0"/>
                <a:ea typeface="Source Sans Pro" panose="020B0503030403020204" pitchFamily="34" charset="0"/>
              </a:rPr>
              <a:t>Project status box in the project entity overview tab</a:t>
            </a:r>
          </a:p>
          <a:p>
            <a:pPr lvl="1">
              <a:lnSpc>
                <a:spcPct val="100000"/>
              </a:lnSpc>
              <a:spcAft>
                <a:spcPts val="450"/>
              </a:spcAft>
              <a:buFont typeface="Courier New" panose="02070309020205020404" pitchFamily="49" charset="0"/>
              <a:buChar char="o"/>
            </a:pPr>
            <a:r>
              <a:rPr lang="en-GB" sz="1600" dirty="0">
                <a:solidFill>
                  <a:srgbClr val="000000"/>
                </a:solidFill>
                <a:latin typeface="Source Sans Pro" panose="020B0503030403020204" pitchFamily="34" charset="0"/>
                <a:ea typeface="Source Sans Pro" panose="020B0503030403020204" pitchFamily="34" charset="0"/>
              </a:rPr>
              <a:t>Donor requirements box in the funding entity overview tab</a:t>
            </a:r>
          </a:p>
        </p:txBody>
      </p:sp>
      <p:sp>
        <p:nvSpPr>
          <p:cNvPr id="4" name="Slide Number Placeholder 3">
            <a:extLst>
              <a:ext uri="{FF2B5EF4-FFF2-40B4-BE49-F238E27FC236}">
                <a16:creationId xmlns:a16="http://schemas.microsoft.com/office/drawing/2014/main" id="{694B27F5-9966-96CD-4C31-B9A6518DA1BF}"/>
              </a:ext>
            </a:extLst>
          </p:cNvPr>
          <p:cNvSpPr>
            <a:spLocks noGrp="1"/>
          </p:cNvSpPr>
          <p:nvPr>
            <p:ph type="sldNum" sz="quarter" idx="4"/>
          </p:nvPr>
        </p:nvSpPr>
        <p:spPr/>
        <p:txBody>
          <a:bodyPr/>
          <a:lstStyle/>
          <a:p>
            <a:fld id="{06A3B5ED-B1C0-4FCF-B405-E8D0BFB4F1F6}" type="slidenum">
              <a:rPr lang="de-DE" smtClean="0"/>
              <a:pPr/>
              <a:t>7</a:t>
            </a:fld>
            <a:endParaRPr lang="en-GB"/>
          </a:p>
        </p:txBody>
      </p:sp>
    </p:spTree>
    <p:extLst>
      <p:ext uri="{BB962C8B-B14F-4D97-AF65-F5344CB8AC3E}">
        <p14:creationId xmlns:p14="http://schemas.microsoft.com/office/powerpoint/2010/main" val="871748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A8A7F-E444-B460-D33E-10ED25A17650}"/>
              </a:ext>
            </a:extLst>
          </p:cNvPr>
          <p:cNvSpPr>
            <a:spLocks noGrp="1"/>
          </p:cNvSpPr>
          <p:nvPr>
            <p:ph type="title"/>
          </p:nvPr>
        </p:nvSpPr>
        <p:spPr/>
        <p:txBody>
          <a:bodyPr/>
          <a:lstStyle/>
          <a:p>
            <a:r>
              <a:rPr lang="en-GB" dirty="0"/>
              <a:t>How does the document box </a:t>
            </a:r>
            <a:br>
              <a:rPr lang="en-GB" dirty="0"/>
            </a:br>
            <a:r>
              <a:rPr lang="en-GB" dirty="0"/>
              <a:t>in the overview box work?</a:t>
            </a:r>
            <a:endParaRPr lang="de-DE" dirty="0"/>
          </a:p>
        </p:txBody>
      </p:sp>
      <p:sp>
        <p:nvSpPr>
          <p:cNvPr id="3" name="Content Placeholder 2">
            <a:extLst>
              <a:ext uri="{FF2B5EF4-FFF2-40B4-BE49-F238E27FC236}">
                <a16:creationId xmlns:a16="http://schemas.microsoft.com/office/drawing/2014/main" id="{198151D7-B785-E341-B509-B5C5F8012F80}"/>
              </a:ext>
            </a:extLst>
          </p:cNvPr>
          <p:cNvSpPr>
            <a:spLocks noGrp="1"/>
          </p:cNvSpPr>
          <p:nvPr>
            <p:ph sz="half" idx="1"/>
          </p:nvPr>
        </p:nvSpPr>
        <p:spPr/>
        <p:txBody>
          <a:bodyPr/>
          <a:lstStyle/>
          <a:p>
            <a:r>
              <a:rPr lang="en-GB" sz="1600" dirty="0">
                <a:latin typeface="Source Sans Pro" panose="020B0503030403020204" pitchFamily="34" charset="0"/>
                <a:ea typeface="Source Sans Pro" panose="020B0503030403020204" pitchFamily="34" charset="0"/>
              </a:rPr>
              <a:t>Include the different type of document recent vs favourite</a:t>
            </a:r>
          </a:p>
          <a:p>
            <a:pPr lvl="1">
              <a:lnSpc>
                <a:spcPct val="107000"/>
              </a:lnSpc>
              <a:spcAft>
                <a:spcPts val="800"/>
              </a:spcAft>
              <a:buSzPts val="1000"/>
              <a:buFont typeface="Courier New" panose="02070309020205020404" pitchFamily="49" charset="0"/>
              <a:buChar char="o"/>
              <a:tabLst>
                <a:tab pos="457200" algn="l"/>
              </a:tabLst>
            </a:pPr>
            <a:r>
              <a:rPr lang="en-GB" sz="1600" b="1"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Key documents</a:t>
            </a: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 are a list of folders documents and folders that a user has marked as 'Key' for the Funding page. It is similar to 'Favourites' but this list is specific to the Funding page not the user. </a:t>
            </a:r>
            <a:r>
              <a:rPr lang="de-DE"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Refer 'Managing key documents' for more information.</a:t>
            </a:r>
            <a:endParaRPr lang="de-DE" sz="1600" kern="10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endParaRPr>
          </a:p>
          <a:p>
            <a:pPr lvl="1">
              <a:lnSpc>
                <a:spcPct val="107000"/>
              </a:lnSpc>
              <a:spcAft>
                <a:spcPts val="800"/>
              </a:spcAft>
              <a:buSzPts val="1000"/>
              <a:buFont typeface="Courier New" panose="02070309020205020404" pitchFamily="49" charset="0"/>
              <a:buChar char="o"/>
              <a:tabLst>
                <a:tab pos="457200" algn="l"/>
              </a:tabLst>
            </a:pPr>
            <a:r>
              <a:rPr lang="en-GB" sz="1600" b="1"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Recent documents</a:t>
            </a:r>
            <a:r>
              <a:rPr lang="en-GB" sz="1600" kern="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rPr>
              <a:t> are list of documents in Funding page that have been recently worked on by different users or members. The system automatically updates this list, and it is specific to the page not the user.</a:t>
            </a:r>
            <a:endParaRPr lang="de-DE" sz="1600" kern="100" dirty="0">
              <a:solidFill>
                <a:srgbClr val="212529"/>
              </a:solidFill>
              <a:effectLst/>
              <a:latin typeface="Source Sans Pro" panose="020B0503030403020204" pitchFamily="34" charset="0"/>
              <a:ea typeface="Source Sans Pro" panose="020B0503030403020204" pitchFamily="34" charset="0"/>
              <a:cs typeface="Times New Roman" panose="02020603050405020304" pitchFamily="18" charset="0"/>
            </a:endParaRPr>
          </a:p>
          <a:p>
            <a:endParaRPr lang="de-DE" dirty="0"/>
          </a:p>
        </p:txBody>
      </p:sp>
      <p:sp>
        <p:nvSpPr>
          <p:cNvPr id="4" name="Slide Number Placeholder 3">
            <a:extLst>
              <a:ext uri="{FF2B5EF4-FFF2-40B4-BE49-F238E27FC236}">
                <a16:creationId xmlns:a16="http://schemas.microsoft.com/office/drawing/2014/main" id="{F2BD283B-443A-46E8-74AE-A6C25D63333B}"/>
              </a:ext>
            </a:extLst>
          </p:cNvPr>
          <p:cNvSpPr>
            <a:spLocks noGrp="1"/>
          </p:cNvSpPr>
          <p:nvPr>
            <p:ph type="sldNum" sz="quarter" idx="4"/>
          </p:nvPr>
        </p:nvSpPr>
        <p:spPr/>
        <p:txBody>
          <a:bodyPr/>
          <a:lstStyle/>
          <a:p>
            <a:fld id="{06A3B5ED-B1C0-4FCF-B405-E8D0BFB4F1F6}" type="slidenum">
              <a:rPr lang="de-DE" smtClean="0"/>
              <a:pPr/>
              <a:t>8</a:t>
            </a:fld>
            <a:endParaRPr lang="de-DE"/>
          </a:p>
        </p:txBody>
      </p:sp>
    </p:spTree>
    <p:extLst>
      <p:ext uri="{BB962C8B-B14F-4D97-AF65-F5344CB8AC3E}">
        <p14:creationId xmlns:p14="http://schemas.microsoft.com/office/powerpoint/2010/main" val="3476660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7E6A9-DB07-4F03-CD9F-ED0A8E93A81F}"/>
              </a:ext>
            </a:extLst>
          </p:cNvPr>
          <p:cNvSpPr>
            <a:spLocks noGrp="1"/>
          </p:cNvSpPr>
          <p:nvPr>
            <p:ph type="title"/>
          </p:nvPr>
        </p:nvSpPr>
        <p:spPr/>
        <p:txBody>
          <a:bodyPr/>
          <a:lstStyle/>
          <a:p>
            <a:r>
              <a:rPr lang="en-GB"/>
              <a:t>What is the document tab?</a:t>
            </a:r>
            <a:endParaRPr lang="de-DE"/>
          </a:p>
        </p:txBody>
      </p:sp>
      <p:sp>
        <p:nvSpPr>
          <p:cNvPr id="3" name="Content Placeholder 2">
            <a:extLst>
              <a:ext uri="{FF2B5EF4-FFF2-40B4-BE49-F238E27FC236}">
                <a16:creationId xmlns:a16="http://schemas.microsoft.com/office/drawing/2014/main" id="{F30EB901-89B3-E208-1478-1E6F5FD734E7}"/>
              </a:ext>
            </a:extLst>
          </p:cNvPr>
          <p:cNvSpPr>
            <a:spLocks noGrp="1"/>
          </p:cNvSpPr>
          <p:nvPr>
            <p:ph sz="half" idx="1"/>
          </p:nvPr>
        </p:nvSpPr>
        <p:spPr/>
        <p:txBody>
          <a:bodyPr/>
          <a:lstStyle/>
          <a:p>
            <a:pPr algn="l" rtl="0" fontAlgn="base"/>
            <a:r>
              <a:rPr lang="en-US" sz="1600" b="0" i="0" dirty="0">
                <a:solidFill>
                  <a:srgbClr val="212529"/>
                </a:solidFill>
                <a:effectLst/>
                <a:latin typeface="Source Sans Pro" panose="020B0503030403020204" pitchFamily="34" charset="0"/>
                <a:ea typeface="Source Sans Pro" panose="020B0503030403020204" pitchFamily="34" charset="0"/>
              </a:rPr>
              <a:t>Each entity has a document tab. The document Search button opens a search field and helps you find a document that you know (part of) the name of. It does not search document contents. </a:t>
            </a:r>
            <a:endParaRPr lang="en-US" sz="1600" b="0" i="0" dirty="0">
              <a:effectLst/>
              <a:latin typeface="Source Sans Pro" panose="020B0503030403020204" pitchFamily="34" charset="0"/>
              <a:ea typeface="Source Sans Pro" panose="020B0503030403020204" pitchFamily="34" charset="0"/>
            </a:endParaRPr>
          </a:p>
          <a:p>
            <a:pPr algn="l" rtl="0" fontAlgn="base"/>
            <a:r>
              <a:rPr lang="en-US" sz="1600" b="0" i="0" dirty="0">
                <a:solidFill>
                  <a:srgbClr val="212529"/>
                </a:solidFill>
                <a:effectLst/>
                <a:latin typeface="Source Sans Pro" panose="020B0503030403020204" pitchFamily="34" charset="0"/>
                <a:ea typeface="Source Sans Pro" panose="020B0503030403020204" pitchFamily="34" charset="0"/>
              </a:rPr>
              <a:t>The document tab has a </a:t>
            </a:r>
            <a:r>
              <a:rPr lang="en-US" sz="1600" b="1" i="0" dirty="0">
                <a:solidFill>
                  <a:srgbClr val="212529"/>
                </a:solidFill>
                <a:effectLst/>
                <a:latin typeface="Source Sans Pro" panose="020B0503030403020204" pitchFamily="34" charset="0"/>
                <a:ea typeface="Source Sans Pro" panose="020B0503030403020204" pitchFamily="34" charset="0"/>
              </a:rPr>
              <a:t>standard folder structure</a:t>
            </a:r>
            <a:r>
              <a:rPr lang="en-US" sz="1600" b="0" i="0" dirty="0">
                <a:solidFill>
                  <a:srgbClr val="212529"/>
                </a:solidFill>
                <a:effectLst/>
                <a:latin typeface="Source Sans Pro" panose="020B0503030403020204" pitchFamily="34" charset="0"/>
                <a:ea typeface="Source Sans Pro" panose="020B0503030403020204" pitchFamily="34" charset="0"/>
              </a:rPr>
              <a:t> for all entries.  </a:t>
            </a:r>
            <a:endParaRPr lang="en-US" sz="1600" b="0" i="0" dirty="0">
              <a:effectLst/>
              <a:latin typeface="Source Sans Pro" panose="020B0503030403020204" pitchFamily="34" charset="0"/>
              <a:ea typeface="Source Sans Pro" panose="020B0503030403020204" pitchFamily="34" charset="0"/>
            </a:endParaRPr>
          </a:p>
          <a:p>
            <a:pPr algn="l" rtl="0" fontAlgn="base"/>
            <a:r>
              <a:rPr lang="en-US" sz="1600" b="0" i="0" dirty="0">
                <a:solidFill>
                  <a:srgbClr val="212529"/>
                </a:solidFill>
                <a:effectLst/>
                <a:latin typeface="Source Sans Pro" panose="020B0503030403020204" pitchFamily="34" charset="0"/>
                <a:ea typeface="Source Sans Pro" panose="020B0503030403020204" pitchFamily="34" charset="0"/>
              </a:rPr>
              <a:t>Guidance where to save documents can be found here: </a:t>
            </a:r>
            <a:r>
              <a:rPr lang="en-US" sz="1600" b="0" i="0" dirty="0">
                <a:solidFill>
                  <a:srgbClr val="2283EA"/>
                </a:solidFill>
                <a:effectLst/>
                <a:latin typeface="Source Sans Pro" panose="020B0503030403020204" pitchFamily="34" charset="0"/>
                <a:ea typeface="Source Sans Pro" panose="020B0503030403020204" pitchFamily="34" charset="0"/>
              </a:rPr>
              <a:t>https://cbm365.sharepoint.com/sites/ProMis-Live/GuidanceLibrary/06%20General/Document%20management%20in%20ProMIS.pdf </a:t>
            </a:r>
            <a:endParaRPr lang="en-US" sz="1600" b="0" i="0" dirty="0">
              <a:effectLst/>
              <a:latin typeface="Source Sans Pro" panose="020B0503030403020204" pitchFamily="34" charset="0"/>
              <a:ea typeface="Source Sans Pro" panose="020B0503030403020204" pitchFamily="34" charset="0"/>
            </a:endParaRPr>
          </a:p>
          <a:p>
            <a:endParaRPr lang="de-DE" dirty="0"/>
          </a:p>
        </p:txBody>
      </p:sp>
      <p:sp>
        <p:nvSpPr>
          <p:cNvPr id="4" name="Slide Number Placeholder 3">
            <a:extLst>
              <a:ext uri="{FF2B5EF4-FFF2-40B4-BE49-F238E27FC236}">
                <a16:creationId xmlns:a16="http://schemas.microsoft.com/office/drawing/2014/main" id="{AAC36173-B277-3805-83A9-9FD35CA2AF1B}"/>
              </a:ext>
            </a:extLst>
          </p:cNvPr>
          <p:cNvSpPr>
            <a:spLocks noGrp="1"/>
          </p:cNvSpPr>
          <p:nvPr>
            <p:ph type="sldNum" sz="quarter" idx="4"/>
          </p:nvPr>
        </p:nvSpPr>
        <p:spPr/>
        <p:txBody>
          <a:bodyPr/>
          <a:lstStyle/>
          <a:p>
            <a:fld id="{06A3B5ED-B1C0-4FCF-B405-E8D0BFB4F1F6}" type="slidenum">
              <a:rPr lang="de-DE" smtClean="0"/>
              <a:pPr/>
              <a:t>9</a:t>
            </a:fld>
            <a:endParaRPr lang="de-DE"/>
          </a:p>
        </p:txBody>
      </p:sp>
    </p:spTree>
    <p:extLst>
      <p:ext uri="{BB962C8B-B14F-4D97-AF65-F5344CB8AC3E}">
        <p14:creationId xmlns:p14="http://schemas.microsoft.com/office/powerpoint/2010/main" val="2290872721"/>
      </p:ext>
    </p:extLst>
  </p:cSld>
  <p:clrMapOvr>
    <a:masterClrMapping/>
  </p:clrMapOvr>
</p:sld>
</file>

<file path=ppt/theme/theme1.xml><?xml version="1.0" encoding="utf-8"?>
<a:theme xmlns:a="http://schemas.openxmlformats.org/drawingml/2006/main" name="CBM-PPT-Theme">
  <a:themeElements>
    <a:clrScheme name="CBM">
      <a:dk1>
        <a:srgbClr val="000000"/>
      </a:dk1>
      <a:lt1>
        <a:srgbClr val="FFFFFF"/>
      </a:lt1>
      <a:dk2>
        <a:srgbClr val="B09C78"/>
      </a:dk2>
      <a:lt2>
        <a:srgbClr val="F5F4F6"/>
      </a:lt2>
      <a:accent1>
        <a:srgbClr val="C3141B"/>
      </a:accent1>
      <a:accent2>
        <a:srgbClr val="FFC20C"/>
      </a:accent2>
      <a:accent3>
        <a:srgbClr val="716951"/>
      </a:accent3>
      <a:accent4>
        <a:srgbClr val="B09C78"/>
      </a:accent4>
      <a:accent5>
        <a:srgbClr val="719BD1"/>
      </a:accent5>
      <a:accent6>
        <a:srgbClr val="F39200"/>
      </a:accent6>
      <a:hlink>
        <a:srgbClr val="C3141B"/>
      </a:hlink>
      <a:folHlink>
        <a:srgbClr val="71695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BM-PPT-Theme" id="{6B0DBB70-FB9D-2848-8580-5B6BCE5B1663}" vid="{63611DEE-4FED-0E45-8558-12DF0734DEA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NGOOnlineGuidanceTemplate" ma:contentTypeID="0x010100B55474DA9735C494339AB5204D2F6D3600506F0C9B753D4042A676D3B4BD21ED3A" ma:contentTypeVersion="13" ma:contentTypeDescription="Create a new document." ma:contentTypeScope="" ma:versionID="2b51fdd5082b98ba9ffad6cc2f2813ec">
  <xsd:schema xmlns:xsd="http://www.w3.org/2001/XMLSchema" xmlns:xs="http://www.w3.org/2001/XMLSchema" xmlns:p="http://schemas.microsoft.com/office/2006/metadata/properties" xmlns:ns2="f1e736c5-95ad-4650-bf48-08c723b4bc6c" xmlns:ns3="34c2d733-5a3b-46b4-8675-8241d81f68c4" targetNamespace="http://schemas.microsoft.com/office/2006/metadata/properties" ma:root="true" ma:fieldsID="75ad193465087cc6e3fe263248d2f47a" ns2:_="" ns3:_="">
    <xsd:import namespace="f1e736c5-95ad-4650-bf48-08c723b4bc6c"/>
    <xsd:import namespace="34c2d733-5a3b-46b4-8675-8241d81f68c4"/>
    <xsd:element name="properties">
      <xsd:complexType>
        <xsd:sequence>
          <xsd:element name="documentManagement">
            <xsd:complexType>
              <xsd:all>
                <xsd:element ref="ns2:p75d8c1866154d169f9787e2f8ad3758" minOccurs="0"/>
                <xsd:element ref="ns2:TaxCatchAll" minOccurs="0"/>
                <xsd:element ref="ns2:TaxCatchAllLabel" minOccurs="0"/>
                <xsd:element ref="ns2:NGOOnlineSortOrder" minOccurs="0"/>
                <xsd:element ref="ns2:NGOOnlineDocumentOwner" minOccurs="0"/>
                <xsd:element ref="ns2:NGOOnlineShowInNewFromTemplate" minOccurs="0"/>
                <xsd:element ref="ns2:i9f2da93fcc74e869d070fd34a0597c4" minOccurs="0"/>
                <xsd:element ref="ns2:cc92bdb0fa944447acf309642a11bf0d" minOccurs="0"/>
                <xsd:element ref="ns3:MediaServiceMetadata" minOccurs="0"/>
                <xsd:element ref="ns3:MediaServiceFastMetadata" minOccurs="0"/>
                <xsd:element ref="ns3:MediaServiceObjectDetectorVersions" minOccurs="0"/>
                <xsd:element ref="ns3:MediaServiceSearchProperti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736c5-95ad-4650-bf48-08c723b4bc6c" elementFormDefault="qualified">
    <xsd:import namespace="http://schemas.microsoft.com/office/2006/documentManagement/types"/>
    <xsd:import namespace="http://schemas.microsoft.com/office/infopath/2007/PartnerControls"/>
    <xsd:element name="p75d8c1866154d169f9787e2f8ad3758" ma:index="8" nillable="true" ma:taxonomy="true" ma:internalName="p75d8c1866154d169f9787e2f8ad3758" ma:taxonomyFieldName="NGOOnlinePriorityGroup" ma:displayName="Priority group" ma:fieldId="{975d8c18-6615-4d16-9f97-87e2f8ad3758}" ma:sspId="b69ac89d-c854-4607-917b-9d787df66d5f" ma:termSetId="09c409db-d561-4642-916b-a7fa4c28f958" ma:anchorId="00000000-0000-0000-0000-000000000000" ma:open="true" ma:isKeyword="false">
      <xsd:complexType>
        <xsd:sequence>
          <xsd:element ref="pc:Terms" minOccurs="0" maxOccurs="1"/>
        </xsd:sequence>
      </xsd:complexType>
    </xsd:element>
    <xsd:element name="TaxCatchAll" ma:index="9" nillable="true" ma:displayName="Taxonomy Catch All Column" ma:hidden="true" ma:list="{a16f5b94-b7b6-4ef9-b856-190d6f50c055}" ma:internalName="TaxCatchAll" ma:showField="CatchAllData"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16f5b94-b7b6-4ef9-b856-190d6f50c055}" ma:internalName="TaxCatchAllLabel" ma:readOnly="true" ma:showField="CatchAllDataLabel"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NGOOnlineSortOrder" ma:index="12" nillable="true" ma:displayName="Sort order" ma:hidden="true" ma:internalName="NGOOnlineSortOrder">
      <xsd:simpleType>
        <xsd:restriction base="dms:Number"/>
      </xsd:simpleType>
    </xsd:element>
    <xsd:element name="NGOOnlineDocumentOwner" ma:index="13" nillable="true" ma:displayName="Owner" ma:description="" ma:hidden="true" ma:internalName="NGOOnlineDocumentOwner">
      <xsd:simpleType>
        <xsd:restriction base="dms:Text"/>
      </xsd:simpleType>
    </xsd:element>
    <xsd:element name="NGOOnlineShowInNewFromTemplate" ma:index="14" nillable="true" ma:displayName="Show as template" ma:hidden="true" ma:internalName="NGOOnlineShowInNewFromTemplate">
      <xsd:simpleType>
        <xsd:restriction base="dms:Boolean"/>
      </xsd:simpleType>
    </xsd:element>
    <xsd:element name="i9f2da93fcc74e869d070fd34a0597c4" ma:index="15" nillable="true" ma:taxonomy="true" ma:internalName="i9f2da93fcc74e869d070fd34a0597c4" ma:taxonomyFieldName="NGOOnlineDocumentType" ma:displayName="Document types" ma:fieldId="{29f2da93-fcc7-4e86-9d07-0fd34a0597c4}" ma:taxonomyMulti="true" ma:sspId="b69ac89d-c854-4607-917b-9d787df66d5f" ma:termSetId="4a5f0f0a-2e06-4077-b3ff-97f33b773d9c" ma:anchorId="00000000-0000-0000-0000-000000000000" ma:open="false" ma:isKeyword="false">
      <xsd:complexType>
        <xsd:sequence>
          <xsd:element ref="pc:Terms" minOccurs="0" maxOccurs="1"/>
        </xsd:sequence>
      </xsd:complexType>
    </xsd:element>
    <xsd:element name="cc92bdb0fa944447acf309642a11bf0d" ma:index="17" nillable="true" ma:taxonomy="true" ma:internalName="cc92bdb0fa944447acf309642a11bf0d" ma:taxonomyFieldName="NGOOnlineKeywords" ma:displayName="Keywords" ma:fieldId="{cc92bdb0-fa94-4447-acf3-09642a11bf0d}" ma:taxonomyMulti="true" ma:sspId="b69ac89d-c854-4607-917b-9d787df66d5f" ma:termSetId="494347e7-d2a8-4234-997a-61e1abca59dc" ma:anchorId="00000000-0000-0000-0000-000000000000" ma:open="true" ma:isKeyword="false">
      <xsd:complexType>
        <xsd:sequence>
          <xsd:element ref="pc:Terms" minOccurs="0" maxOccurs="1"/>
        </xsd:sequence>
      </xsd:complexType>
    </xsd:element>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c2d733-5a3b-46b4-8675-8241d81f68c4" elementFormDefault="qualified">
    <xsd:import namespace="http://schemas.microsoft.com/office/2006/documentManagement/types"/>
    <xsd:import namespace="http://schemas.microsoft.com/office/infopath/2007/PartnerControls"/>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1e736c5-95ad-4650-bf48-08c723b4bc6c">
      <Value>182</Value>
      <Value>550</Value>
    </TaxCatchAll>
    <i9f2da93fcc74e869d070fd34a0597c4 xmlns="f1e736c5-95ad-4650-bf48-08c723b4bc6c">
      <Terms xmlns="http://schemas.microsoft.com/office/infopath/2007/PartnerControls">
        <TermInfo xmlns="http://schemas.microsoft.com/office/infopath/2007/PartnerControls">
          <TermName xmlns="http://schemas.microsoft.com/office/infopath/2007/PartnerControls">Guidance Note</TermName>
          <TermId xmlns="http://schemas.microsoft.com/office/infopath/2007/PartnerControls">208e5617-45f1-466d-b1e9-fd356c7029b3</TermId>
        </TermInfo>
      </Terms>
    </i9f2da93fcc74e869d070fd34a0597c4>
    <NGOOnlineSortOrder xmlns="f1e736c5-95ad-4650-bf48-08c723b4bc6c" xsi:nil="true"/>
    <NGOOnlineShowInNewFromTemplate xmlns="f1e736c5-95ad-4650-bf48-08c723b4bc6c">true</NGOOnlineShowInNewFromTemplate>
    <p75d8c1866154d169f9787e2f8ad3758 xmlns="f1e736c5-95ad-4650-bf48-08c723b4bc6c">
      <Terms xmlns="http://schemas.microsoft.com/office/infopath/2007/PartnerControls"/>
    </p75d8c1866154d169f9787e2f8ad3758>
    <cc92bdb0fa944447acf309642a11bf0d xmlns="f1e736c5-95ad-4650-bf48-08c723b4bc6c">
      <Terms xmlns="http://schemas.microsoft.com/office/infopath/2007/PartnerControls">
        <TermInfo xmlns="http://schemas.microsoft.com/office/infopath/2007/PartnerControls">
          <TermName xmlns="http://schemas.microsoft.com/office/infopath/2007/PartnerControls">Help Text</TermName>
          <TermId xmlns="http://schemas.microsoft.com/office/infopath/2007/PartnerControls">0cdce954-cb82-4e5f-9b86-f771a9b25906</TermId>
        </TermInfo>
      </Terms>
    </cc92bdb0fa944447acf309642a11bf0d>
    <NGOOnlineDocumentOwner xmlns="f1e736c5-95ad-4650-bf48-08c723b4bc6c">{"Id":100008,"Name":"Bui Thanh, Le","Guid":"00000000-0000-0000-0000-000000000000"}</NGOOnlineDocumentOwner>
  </documentManagement>
</p:properties>
</file>

<file path=customXml/itemProps1.xml><?xml version="1.0" encoding="utf-8"?>
<ds:datastoreItem xmlns:ds="http://schemas.openxmlformats.org/officeDocument/2006/customXml" ds:itemID="{96FBC784-6430-4D4B-B14A-3B46686A1F95}">
  <ds:schemaRefs>
    <ds:schemaRef ds:uri="http://schemas.microsoft.com/sharepoint/v3/contenttype/forms"/>
  </ds:schemaRefs>
</ds:datastoreItem>
</file>

<file path=customXml/itemProps2.xml><?xml version="1.0" encoding="utf-8"?>
<ds:datastoreItem xmlns:ds="http://schemas.openxmlformats.org/officeDocument/2006/customXml" ds:itemID="{BFB4C2F7-E78F-40CC-8059-DC940521C359}"/>
</file>

<file path=customXml/itemProps3.xml><?xml version="1.0" encoding="utf-8"?>
<ds:datastoreItem xmlns:ds="http://schemas.openxmlformats.org/officeDocument/2006/customXml" ds:itemID="{79AC9B7F-85F3-43A8-9890-DBA68AAD80E1}">
  <ds:schemaRefs>
    <ds:schemaRef ds:uri="http://schemas.microsoft.com/office/infopath/2007/PartnerControls"/>
    <ds:schemaRef ds:uri="9aaaab25-1617-4643-bf24-a85178f1e987"/>
    <ds:schemaRef ds:uri="http://schemas.microsoft.com/office/2006/metadata/properties"/>
    <ds:schemaRef ds:uri="http://www.w3.org/XML/1998/namespace"/>
    <ds:schemaRef ds:uri="http://purl.org/dc/dcmitype/"/>
    <ds:schemaRef ds:uri="http://schemas.microsoft.com/office/2006/documentManagement/types"/>
    <ds:schemaRef ds:uri="http://purl.org/dc/elements/1.1/"/>
    <ds:schemaRef ds:uri="http://schemas.openxmlformats.org/package/2006/metadata/core-properties"/>
    <ds:schemaRef ds:uri="be19b463-1fb9-40b6-86a9-0f8d09cb140b"/>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3013</Words>
  <Application>Microsoft Office PowerPoint</Application>
  <PresentationFormat>On-screen Show (16:10)</PresentationFormat>
  <Paragraphs>223</Paragraphs>
  <Slides>25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Wingdings</vt:lpstr>
      <vt:lpstr>Source Sans Pro</vt:lpstr>
      <vt:lpstr>Source Serif Pro</vt:lpstr>
      <vt:lpstr>Symbol</vt:lpstr>
      <vt:lpstr>Courier New</vt:lpstr>
      <vt:lpstr>Source Sans Pro Semibold</vt:lpstr>
      <vt:lpstr>Arial</vt:lpstr>
      <vt:lpstr>Calibri</vt:lpstr>
      <vt:lpstr>CBM-PPT-Theme</vt:lpstr>
      <vt:lpstr>Navigation topics (1)</vt:lpstr>
      <vt:lpstr>Navigation topics (2)</vt:lpstr>
      <vt:lpstr>What is the Resource Library?</vt:lpstr>
      <vt:lpstr>Who are the Resource Library Editors/Contacts?</vt:lpstr>
      <vt:lpstr>How does the help function  work?</vt:lpstr>
      <vt:lpstr>How to navigate the  Browse list?</vt:lpstr>
      <vt:lpstr>What is the overview tab?</vt:lpstr>
      <vt:lpstr>How does the document box  in the overview box work?</vt:lpstr>
      <vt:lpstr>What is the document tab?</vt:lpstr>
      <vt:lpstr>How to collaborate in the  document tab?</vt:lpstr>
      <vt:lpstr>What is the cycle tab?</vt:lpstr>
      <vt:lpstr>How does the cycle tab work?</vt:lpstr>
      <vt:lpstr>How does a cycle tab look like?</vt:lpstr>
      <vt:lpstr>What is the task tab?</vt:lpstr>
      <vt:lpstr>Can users create their own task/milestones?</vt:lpstr>
      <vt:lpstr>Can user created tasks be added  to the cycle?</vt:lpstr>
      <vt:lpstr>What is the Log tab?</vt:lpstr>
      <vt:lpstr>What is the members tab?</vt:lpstr>
      <vt:lpstr>What is the changes tab?</vt:lpstr>
      <vt:lpstr>What are the review &amp; approval workflows?</vt:lpstr>
      <vt:lpstr>How does the review  workflow work?</vt:lpstr>
      <vt:lpstr>What to keep in mind when  sending a review workflow?</vt:lpstr>
      <vt:lpstr>How does the approval  workflow work?</vt:lpstr>
      <vt:lpstr>What is the  agreements/Contracts tab?</vt:lpstr>
      <vt:lpstr>Where are Agreements/contracts saved?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ProMIS Guidance Navigation.pptx</dc:title>
  <dc:creator>Held, Heiko</dc:creator>
  <cp:lastModifiedBy>Silva, Margarida</cp:lastModifiedBy>
  <cp:revision>6</cp:revision>
  <dcterms:created xsi:type="dcterms:W3CDTF">2018-09-14T09:01:20Z</dcterms:created>
  <dcterms:modified xsi:type="dcterms:W3CDTF">2023-06-16T07:29:43Z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0x010100B55474DA9735C494339AB5204D2F6D3600506F0C9B753D4042A676D3B4BD21ED3A</vt:lpwstr>
  </property>
  <property fmtid="{D5CDD505-2E9C-101B-9397-08002B2CF9AE}" pid="3" name="Order">
    <vt:r8>12000</vt:r8>
  </property>
  <property fmtid="{D5CDD505-2E9C-101B-9397-08002B2CF9AE}" pid="4" name="AuthorIds_UIVersion_5120">
    <vt:lpwstr>13</vt:lpwstr>
  </property>
  <property fmtid="{D5CDD505-2E9C-101B-9397-08002B2CF9AE}" pid="5" name="AuthorIds_UIVersion_6144">
    <vt:lpwstr>13</vt:lpwstr>
  </property>
  <property fmtid="{D5CDD505-2E9C-101B-9397-08002B2CF9AE}" pid="6" name="CPDocumentType">
    <vt:lpwstr>95;#Presentation|aec986a1-83ef-4fd6-b206-81fb5e0f688c</vt:lpwstr>
  </property>
  <property fmtid="{D5CDD505-2E9C-101B-9397-08002B2CF9AE}" pid="7" name="CPCBMLocations">
    <vt:lpwstr/>
  </property>
  <property fmtid="{D5CDD505-2E9C-101B-9397-08002B2CF9AE}" pid="8" name="CPDocumentKnowledgeTiers">
    <vt:lpwstr/>
  </property>
  <property fmtid="{D5CDD505-2E9C-101B-9397-08002B2CF9AE}" pid="9" name="Language-CBM">
    <vt:lpwstr>229;#English|aa468ece-d1f8-41a8-a93f-3780e4c16661</vt:lpwstr>
  </property>
  <property fmtid="{D5CDD505-2E9C-101B-9397-08002B2CF9AE}" pid="10" name="CPTopics">
    <vt:lpwstr>163;#Branding|ac809e5d-c6a3-469c-a25f-48530247bf64</vt:lpwstr>
  </property>
  <property fmtid="{D5CDD505-2E9C-101B-9397-08002B2CF9AE}" pid="11" name="CPDocumentSubject">
    <vt:lpwstr/>
  </property>
  <property fmtid="{D5CDD505-2E9C-101B-9397-08002B2CF9AE}" pid="12" name="CPDepartment">
    <vt:lpwstr/>
  </property>
  <property fmtid="{D5CDD505-2E9C-101B-9397-08002B2CF9AE}" pid="13" name="CPCBMInitiatives">
    <vt:lpwstr>228;#Brand|84e6e254-e454-4c6a-b1bb-adcdcf3e3801</vt:lpwstr>
  </property>
  <property fmtid="{D5CDD505-2E9C-101B-9397-08002B2CF9AE}" pid="14" name="MediaServiceImageTags">
    <vt:lpwstr/>
  </property>
  <property fmtid="{D5CDD505-2E9C-101B-9397-08002B2CF9AE}" pid="15" name="NGOOnlineKeywords">
    <vt:lpwstr>550;#Help Text|0cdce954-cb82-4e5f-9b86-f771a9b25906</vt:lpwstr>
  </property>
  <property fmtid="{D5CDD505-2E9C-101B-9397-08002B2CF9AE}" pid="16" name="NGOOnlineDocumentType">
    <vt:lpwstr>182;#Guidance Note|208e5617-45f1-466d-b1e9-fd356c7029b3</vt:lpwstr>
  </property>
  <property fmtid="{D5CDD505-2E9C-101B-9397-08002B2CF9AE}" pid="17" name="NGOOnlinePriorityGroup">
    <vt:lpwstr/>
  </property>
</Properties>
</file>